
<file path=[Content_Types].xml><?xml version="1.0" encoding="utf-8"?>
<Types xmlns="http://schemas.openxmlformats.org/package/2006/content-types">
  <Default Extension="xml" ContentType="application/xml"/>
  <Default Extension="mov" ContentType="video/unknown"/>
  <Default Extension="bin" ContentType="application/vnd.openxmlformats-officedocument.presentationml.printerSettings"/>
  <Default Extension="png" ContentType="image/png"/>
  <Default Extension="jpe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
  </p:notesMasterIdLst>
  <p:sldIdLst>
    <p:sldId id="256" r:id="rId2"/>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182" d="100"/>
          <a:sy n="182" d="100"/>
        </p:scale>
        <p:origin x="-208" y="-104"/>
      </p:cViewPr>
      <p:guideLst>
        <p:guide orient="horz" pos="1620"/>
        <p:guide pos="2880"/>
      </p:guideLst>
    </p:cSldViewPr>
  </p:slideViewPr>
  <p:notesTextViewPr>
    <p:cViewPr>
      <p:scale>
        <a:sx n="100" d="100"/>
        <a:sy n="100" d="100"/>
      </p:scale>
      <p:origin x="0" y="352"/>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4" Type="http://schemas.openxmlformats.org/officeDocument/2006/relationships/printerSettings" Target="printerSettings/printerSettings1.bin"/><Relationship Id="rId5" Type="http://schemas.openxmlformats.org/officeDocument/2006/relationships/presProps" Target="presProps.xml"/><Relationship Id="rId6" Type="http://schemas.openxmlformats.org/officeDocument/2006/relationships/viewProps" Target="viewProps.xml"/><Relationship Id="rId7" Type="http://schemas.openxmlformats.org/officeDocument/2006/relationships/theme" Target="theme/theme1.xml"/><Relationship Id="rId8"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98A5554-FE77-4B45-A587-40B097373ED5}" type="datetimeFigureOut">
              <a:rPr lang="en-US" smtClean="0"/>
              <a:t>6/30/11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757CBC1-6572-234B-827B-60E0FE617C47}" type="slidenum">
              <a:rPr lang="en-US" smtClean="0"/>
              <a:t>‹#›</a:t>
            </a:fld>
            <a:endParaRPr lang="en-US"/>
          </a:p>
        </p:txBody>
      </p:sp>
    </p:spTree>
    <p:extLst>
      <p:ext uri="{BB962C8B-B14F-4D97-AF65-F5344CB8AC3E}">
        <p14:creationId xmlns:p14="http://schemas.microsoft.com/office/powerpoint/2010/main" val="209087107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u="none" kern="1200" baseline="0" dirty="0" smtClean="0">
                <a:solidFill>
                  <a:schemeClr val="tx1"/>
                </a:solidFill>
                <a:latin typeface="+mn-lt"/>
                <a:ea typeface="+mn-ea"/>
                <a:cs typeface="+mn-cs"/>
              </a:rPr>
              <a:t>HURRICANE KATRINA HOT TOWERS SVS CATALOG 3253</a:t>
            </a:r>
          </a:p>
          <a:p>
            <a:r>
              <a:rPr lang="en-US" sz="1200" b="0" u="none" kern="1200" baseline="0" dirty="0" smtClean="0">
                <a:solidFill>
                  <a:schemeClr val="tx1"/>
                </a:solidFill>
                <a:latin typeface="+mn-lt"/>
                <a:ea typeface="+mn-ea"/>
                <a:cs typeface="+mn-cs"/>
              </a:rPr>
              <a:t>Tropical Rainfall Measuring Mission</a:t>
            </a:r>
          </a:p>
          <a:p>
            <a:r>
              <a:rPr lang="en-US" sz="1200" b="0" u="none" kern="1200" baseline="0" dirty="0" smtClean="0">
                <a:solidFill>
                  <a:schemeClr val="tx1"/>
                </a:solidFill>
                <a:latin typeface="+mn-lt"/>
                <a:ea typeface="+mn-ea"/>
                <a:cs typeface="+mn-cs"/>
              </a:rPr>
              <a:t>NASA's TRMM spacecraft allows us to look under Hurricane Katrina's clouds to see the rain structure on August 28, 2005 at 0324Z. Spikes in the rain structure known as 'hot towers' indicate storm intensity. 'Hot Towers' refers to tall cumulonimbus clouds and has been seen as one of the mechanisms by which the intensity of a tropical cyclone is maintained. Because of the size (1-20 km) and short duration (30 minute to 2 hours) of these hot towers, studies of these events have been limited to descriptive studies from aircraft observations, although a few have attempted to use the presence of hot towers in a predictive capacity. Before TRMM, no data set existed that could show globally and definitively the presence of these hot towers in cyclone systems. Aircraft radar studies of individual storms lack global coverage. Global microwave or Infrared sensor observations do not provide the needed spatial resolution. </a:t>
            </a:r>
            <a:r>
              <a:rPr lang="en-US" sz="1200" b="0" u="none" kern="1200" baseline="0" smtClean="0">
                <a:solidFill>
                  <a:schemeClr val="tx1"/>
                </a:solidFill>
                <a:latin typeface="+mn-lt"/>
                <a:ea typeface="+mn-ea"/>
                <a:cs typeface="+mn-cs"/>
              </a:rPr>
              <a:t>With a ground resolution of 5 km, the TRMM Precipitation Radar provided the needed data set for examining the predictive value of hot towers in cyclone intensification.</a:t>
            </a:r>
            <a:endParaRPr lang="en-US" dirty="0"/>
          </a:p>
        </p:txBody>
      </p:sp>
      <p:sp>
        <p:nvSpPr>
          <p:cNvPr id="4" name="Slide Number Placeholder 3"/>
          <p:cNvSpPr>
            <a:spLocks noGrp="1"/>
          </p:cNvSpPr>
          <p:nvPr>
            <p:ph type="sldNum" sz="quarter" idx="10"/>
          </p:nvPr>
        </p:nvSpPr>
        <p:spPr/>
        <p:txBody>
          <a:bodyPr/>
          <a:lstStyle/>
          <a:p>
            <a:fld id="{1757CBC1-6572-234B-827B-60E0FE617C47}" type="slidenum">
              <a:rPr lang="en-US" smtClean="0"/>
              <a:t>1</a:t>
            </a:fld>
            <a:endParaRPr lang="en-US"/>
          </a:p>
        </p:txBody>
      </p:sp>
    </p:spTree>
    <p:extLst>
      <p:ext uri="{BB962C8B-B14F-4D97-AF65-F5344CB8AC3E}">
        <p14:creationId xmlns:p14="http://schemas.microsoft.com/office/powerpoint/2010/main" val="17789302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6/30/11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7020199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6/30/11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949498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6/30/11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4279412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6/30/11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2759333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BFECD78-3C8E-49F2-8FAB-59489D168ABB}" type="datetimeFigureOut">
              <a:rPr lang="en-US" smtClean="0"/>
              <a:t>6/30/11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7989526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BFECD78-3C8E-49F2-8FAB-59489D168ABB}" type="datetimeFigureOut">
              <a:rPr lang="en-US" smtClean="0"/>
              <a:t>6/30/11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034301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BFECD78-3C8E-49F2-8FAB-59489D168ABB}" type="datetimeFigureOut">
              <a:rPr lang="en-US" smtClean="0"/>
              <a:t>6/30/11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4179409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BFECD78-3C8E-49F2-8FAB-59489D168ABB}" type="datetimeFigureOut">
              <a:rPr lang="en-US" smtClean="0"/>
              <a:t>6/30/11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6560677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FECD78-3C8E-49F2-8FAB-59489D168ABB}" type="datetimeFigureOut">
              <a:rPr lang="en-US" smtClean="0"/>
              <a:t>6/30/11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2491287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FECD78-3C8E-49F2-8FAB-59489D168ABB}" type="datetimeFigureOut">
              <a:rPr lang="en-US" smtClean="0"/>
              <a:t>6/30/11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730116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FECD78-3C8E-49F2-8FAB-59489D168ABB}" type="datetimeFigureOut">
              <a:rPr lang="en-US" smtClean="0"/>
              <a:t>6/30/11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50657455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6BFECD78-3C8E-49F2-8FAB-59489D168ABB}" type="datetimeFigureOut">
              <a:rPr lang="en-US" smtClean="0"/>
              <a:t>6/30/11</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0FB56013-B943-42BA-886F-6F9D4EB85E9D}" type="slidenum">
              <a:rPr lang="en-US" smtClean="0"/>
              <a:t>‹#›</a:t>
            </a:fld>
            <a:endParaRPr lang="en-US"/>
          </a:p>
        </p:txBody>
      </p:sp>
    </p:spTree>
    <p:extLst>
      <p:ext uri="{BB962C8B-B14F-4D97-AF65-F5344CB8AC3E}">
        <p14:creationId xmlns:p14="http://schemas.microsoft.com/office/powerpoint/2010/main" val="2557711237"/>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1.xml"/><Relationship Id="rId5" Type="http://schemas.openxmlformats.org/officeDocument/2006/relationships/image" Target="../media/image1.png"/><Relationship Id="rId1" Type="http://schemas.microsoft.com/office/2007/relationships/media" Target="../media/media1.mov"/><Relationship Id="rId2" Type="http://schemas.openxmlformats.org/officeDocument/2006/relationships/video" Target="../media/media1.mo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atrina.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500"/>
          </a:xfrm>
          <a:prstGeom prst="rect">
            <a:avLst/>
          </a:prstGeom>
        </p:spPr>
      </p:pic>
    </p:spTree>
    <p:extLst>
      <p:ext uri="{BB962C8B-B14F-4D97-AF65-F5344CB8AC3E}">
        <p14:creationId xmlns:p14="http://schemas.microsoft.com/office/powerpoint/2010/main" val="3308489019"/>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theme/theme1.xml><?xml version="1.0" encoding="utf-8"?>
<a:theme xmlns:a="http://schemas.openxmlformats.org/drawingml/2006/main" name="Blac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Black .thmx</Template>
  <TotalTime>1</TotalTime>
  <Words>212</Words>
  <Application>Microsoft Macintosh PowerPoint</Application>
  <PresentationFormat>On-screen Show (16:9)</PresentationFormat>
  <Paragraphs>4</Paragraphs>
  <Slides>1</Slides>
  <Notes>1</Notes>
  <HiddenSlides>0</HiddenSlides>
  <MMClips>1</MMClips>
  <ScaleCrop>false</ScaleCrop>
  <HeadingPairs>
    <vt:vector size="4" baseType="variant">
      <vt:variant>
        <vt:lpstr>Theme</vt:lpstr>
      </vt:variant>
      <vt:variant>
        <vt:i4>1</vt:i4>
      </vt:variant>
      <vt:variant>
        <vt:lpstr>Slide Titles</vt:lpstr>
      </vt:variant>
      <vt:variant>
        <vt:i4>1</vt:i4>
      </vt:variant>
    </vt:vector>
  </HeadingPairs>
  <TitlesOfParts>
    <vt:vector size="2" baseType="lpstr">
      <vt:lpstr>Black</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Mark Malanoski</dc:creator>
  <cp:lastModifiedBy>Mark Malanoski</cp:lastModifiedBy>
  <cp:revision>1</cp:revision>
  <dcterms:created xsi:type="dcterms:W3CDTF">2011-06-30T19:35:21Z</dcterms:created>
  <dcterms:modified xsi:type="dcterms:W3CDTF">2011-06-30T19:37:20Z</dcterms:modified>
</cp:coreProperties>
</file>