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0" d="100"/>
          <a:sy n="130" d="100"/>
        </p:scale>
        <p:origin x="-96" y="-432"/>
      </p:cViewPr>
      <p:guideLst>
        <p:guide orient="horz" pos="1620"/>
        <p:guide pos="2880"/>
      </p:guideLst>
    </p:cSldViewPr>
  </p:slideViewPr>
  <p:notesTextViewPr>
    <p:cViewPr>
      <p:scale>
        <a:sx n="100" d="100"/>
        <a:sy n="100" d="100"/>
      </p:scale>
      <p:origin x="0" y="24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347BD5-81C9-FD4D-8E5B-5D5E1BE5A85F}" type="datetimeFigureOut">
              <a:rPr lang="en-US" smtClean="0"/>
              <a:t>11/18/13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080E46-5AE3-0E4A-BFB2-B5E495D14384}" type="slidenum">
              <a:rPr lang="en-US" smtClean="0"/>
              <a:t>‹#›</a:t>
            </a:fld>
            <a:endParaRPr lang="en-US"/>
          </a:p>
        </p:txBody>
      </p:sp>
    </p:spTree>
    <p:extLst>
      <p:ext uri="{BB962C8B-B14F-4D97-AF65-F5344CB8AC3E}">
        <p14:creationId xmlns:p14="http://schemas.microsoft.com/office/powerpoint/2010/main" val="38404786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Led by NASA scientist Paul Newman, a team of atmospheric chemists, simulated “what might have been” if chlorofluorocarbons (CFCs) and similar ozone-depleting chemicals were not banned through the Montreal Protocol in the 1980s. The comprehensive model—including atmospheric chemical effects, wind changes, and solar radiation changes—simulated what would happen to global concentrations of stratospheric ozone if CFCs were continually added to the atmosphere.</a:t>
            </a:r>
          </a:p>
          <a:p>
            <a:r>
              <a:rPr lang="en-US" sz="1200" u="none" kern="1200" baseline="0" dirty="0" smtClean="0">
                <a:solidFill>
                  <a:schemeClr val="tx1"/>
                </a:solidFill>
                <a:latin typeface="+mn-lt"/>
                <a:ea typeface="+mn-ea"/>
                <a:cs typeface="+mn-cs"/>
              </a:rPr>
              <a:t>This visualizations presents two cases: the world “With the Montreal Protocol,” which assumes the current rate of emission, post-regulation, and the world “Without the Montreal Protocol,” (the world avoided) where the rate of CFC emission into the atmosphere is assumed to be that of the period before regulation. </a:t>
            </a:r>
            <a:r>
              <a:rPr lang="en-US" sz="1200" u="none" kern="1200" baseline="0" smtClean="0">
                <a:solidFill>
                  <a:schemeClr val="tx1"/>
                </a:solidFill>
                <a:latin typeface="+mn-lt"/>
                <a:ea typeface="+mn-ea"/>
                <a:cs typeface="+mn-cs"/>
              </a:rPr>
              <a:t>Both cases were extrapolated to the year 2065.</a:t>
            </a:r>
            <a:endParaRPr lang="en-US"/>
          </a:p>
        </p:txBody>
      </p:sp>
      <p:sp>
        <p:nvSpPr>
          <p:cNvPr id="4" name="Slide Number Placeholder 3"/>
          <p:cNvSpPr>
            <a:spLocks noGrp="1"/>
          </p:cNvSpPr>
          <p:nvPr>
            <p:ph type="sldNum" sz="quarter" idx="10"/>
          </p:nvPr>
        </p:nvSpPr>
        <p:spPr/>
        <p:txBody>
          <a:bodyPr/>
          <a:lstStyle/>
          <a:p>
            <a:fld id="{4A080E46-5AE3-0E4A-BFB2-B5E495D14384}" type="slidenum">
              <a:rPr lang="en-US" smtClean="0"/>
              <a:t>1</a:t>
            </a:fld>
            <a:endParaRPr lang="en-US"/>
          </a:p>
        </p:txBody>
      </p:sp>
    </p:spTree>
    <p:extLst>
      <p:ext uri="{BB962C8B-B14F-4D97-AF65-F5344CB8AC3E}">
        <p14:creationId xmlns:p14="http://schemas.microsoft.com/office/powerpoint/2010/main" val="1859344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11/18/13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11/18/13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11/18/13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11/18/13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11/18/13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aleed30secondMontrealProtocolVizComposit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14528295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TotalTime>
  <Words>150</Words>
  <Application>Microsoft Macintosh PowerPoint</Application>
  <PresentationFormat>On-screen Show (16:9)</PresentationFormat>
  <Paragraphs>3</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2013-11-18T16:16:47Z</dcterms:created>
  <dcterms:modified xsi:type="dcterms:W3CDTF">2013-11-18T16:18:00Z</dcterms:modified>
</cp:coreProperties>
</file>