
<file path=[Content_Types].xml><?xml version="1.0" encoding="utf-8"?>
<Types xmlns="http://schemas.openxmlformats.org/package/2006/content-types">
  <Default Extension="xml" ContentType="application/xml"/>
  <Default Extension="mov" ContentType="video/unknown"/>
  <Default Extension="bin" ContentType="application/vnd.openxmlformats-officedocument.presentationml.printerSettings"/>
  <Default Extension="png" ContentType="image/png"/>
  <Default Extension="jpe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09" d="100"/>
          <a:sy n="109" d="100"/>
        </p:scale>
        <p:origin x="-96" y="-888"/>
      </p:cViewPr>
      <p:guideLst>
        <p:guide orient="horz" pos="1620"/>
        <p:guide pos="2880"/>
      </p:guideLst>
    </p:cSldViewPr>
  </p:slideViewPr>
  <p:notesTextViewPr>
    <p:cViewPr>
      <p:scale>
        <a:sx n="100" d="100"/>
        <a:sy n="100" d="100"/>
      </p:scale>
      <p:origin x="0" y="584"/>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DDAD1ED-95A1-2A4E-A4D3-77E0856F19B2}" type="datetimeFigureOut">
              <a:rPr lang="en-US" smtClean="0"/>
              <a:t>4/11/12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165AE18-0D86-7349-A233-20671AC3DE69}" type="slidenum">
              <a:rPr lang="en-US" smtClean="0"/>
              <a:t>‹#›</a:t>
            </a:fld>
            <a:endParaRPr lang="en-US"/>
          </a:p>
        </p:txBody>
      </p:sp>
    </p:spTree>
    <p:extLst>
      <p:ext uri="{BB962C8B-B14F-4D97-AF65-F5344CB8AC3E}">
        <p14:creationId xmlns:p14="http://schemas.microsoft.com/office/powerpoint/2010/main" val="270090206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 Id="rId3" Type="http://schemas.openxmlformats.org/officeDocument/2006/relationships/hyperlink" Target="http://svs.gsfc.nasa.gov/vis/a000000/a003700/a003722/index.html"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none" kern="1200" baseline="0" dirty="0" smtClean="0">
                <a:solidFill>
                  <a:schemeClr val="tx1"/>
                </a:solidFill>
                <a:latin typeface="+mn-lt"/>
                <a:ea typeface="+mn-ea"/>
                <a:cs typeface="+mn-cs"/>
              </a:rPr>
              <a:t>A Sea of Clouds</a:t>
            </a:r>
          </a:p>
          <a:p>
            <a:endParaRPr lang="en-US" sz="1200" b="0" u="none" kern="1200" baseline="0" dirty="0" smtClean="0">
              <a:solidFill>
                <a:schemeClr val="tx1"/>
              </a:solidFill>
              <a:latin typeface="+mn-lt"/>
              <a:ea typeface="+mn-ea"/>
              <a:cs typeface="+mn-cs"/>
            </a:endParaRPr>
          </a:p>
          <a:p>
            <a:r>
              <a:rPr lang="en-US" sz="1200" b="0" u="none" kern="1200" baseline="0" dirty="0" smtClean="0">
                <a:solidFill>
                  <a:schemeClr val="tx1"/>
                </a:solidFill>
                <a:latin typeface="+mn-lt"/>
                <a:ea typeface="+mn-ea"/>
                <a:cs typeface="+mn-cs"/>
              </a:rPr>
              <a:t>Earth’s atmosphere is a fluid system not unlike our oceans, and both continuously work together to transport water around our planet. This visualization shows clouds from a simulation using the GEOS-5 model for January 2, 2009. The sea of white appears to flow effortlessly above Earth’s surface. Atmospheric winds steer the clouds in our atmosphere just as they steer the surface currents in our oceans, all the while exchanging water. Since there is only one day of simulation data, the sequence of clouds repeats several times. The white flash indicates the sequence is about to repeat. </a:t>
            </a:r>
          </a:p>
          <a:p>
            <a:endParaRPr lang="en-US" sz="1200" b="0" u="none" kern="1200" baseline="0" dirty="0" smtClean="0">
              <a:solidFill>
                <a:schemeClr val="tx1"/>
              </a:solidFill>
              <a:latin typeface="+mn-lt"/>
              <a:ea typeface="+mn-ea"/>
              <a:cs typeface="+mn-cs"/>
            </a:endParaRPr>
          </a:p>
          <a:p>
            <a:r>
              <a:rPr lang="en-US" sz="1200" b="0" u="sng" kern="1200" baseline="0" dirty="0" smtClean="0">
                <a:solidFill>
                  <a:schemeClr val="tx1"/>
                </a:solidFill>
                <a:latin typeface="+mn-lt"/>
                <a:ea typeface="+mn-ea"/>
                <a:cs typeface="+mn-cs"/>
                <a:hlinkClick r:id="rId3"/>
              </a:rPr>
              <a:t>SVS Animation 3722 - NCCS Hyperwall</a:t>
            </a:r>
            <a:r>
              <a:rPr lang="en-US" sz="1200" b="0" u="sng" kern="1200" baseline="0" smtClean="0">
                <a:solidFill>
                  <a:schemeClr val="tx1"/>
                </a:solidFill>
                <a:latin typeface="+mn-lt"/>
                <a:ea typeface="+mn-ea"/>
                <a:cs typeface="+mn-cs"/>
                <a:hlinkClick r:id="rId3"/>
              </a:rPr>
              <a:t> Show: Push in with GEOS-5 Modeled Clouds at 3.5-km Global Resolution and 10 Minute Interval</a:t>
            </a:r>
          </a:p>
          <a:p>
            <a:endParaRPr lang="en-US"/>
          </a:p>
        </p:txBody>
      </p:sp>
      <p:sp>
        <p:nvSpPr>
          <p:cNvPr id="4" name="Slide Number Placeholder 3"/>
          <p:cNvSpPr>
            <a:spLocks noGrp="1"/>
          </p:cNvSpPr>
          <p:nvPr>
            <p:ph type="sldNum" sz="quarter" idx="10"/>
          </p:nvPr>
        </p:nvSpPr>
        <p:spPr/>
        <p:txBody>
          <a:bodyPr/>
          <a:lstStyle/>
          <a:p>
            <a:fld id="{1165AE18-0D86-7349-A233-20671AC3DE69}" type="slidenum">
              <a:rPr lang="en-US" smtClean="0"/>
              <a:t>1</a:t>
            </a:fld>
            <a:endParaRPr lang="en-US"/>
          </a:p>
        </p:txBody>
      </p:sp>
    </p:spTree>
    <p:extLst>
      <p:ext uri="{BB962C8B-B14F-4D97-AF65-F5344CB8AC3E}">
        <p14:creationId xmlns:p14="http://schemas.microsoft.com/office/powerpoint/2010/main" val="389053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4/11/12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4/11/12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4/11/12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4/11/12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4/11/12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4/11/12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4/11/12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4/11/12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4/11/12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4/11/12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4/11/12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4/11/12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png"/><Relationship Id="rId1" Type="http://schemas.microsoft.com/office/2007/relationships/media" Target="../media/media1.mov"/><Relationship Id="rId2" Type="http://schemas.openxmlformats.org/officeDocument/2006/relationships/video" Target="../media/media1.mo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EOS5_fly_in_SVS3722.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342724406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0</TotalTime>
  <Words>139</Words>
  <Application>Microsoft Macintosh PowerPoint</Application>
  <PresentationFormat>On-screen Show (16:9)</PresentationFormat>
  <Paragraphs>6</Paragraphs>
  <Slides>1</Slides>
  <Notes>1</Notes>
  <HiddenSlides>0</HiddenSlides>
  <MMClips>1</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Black</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Malanoski</dc:creator>
  <cp:lastModifiedBy>Mark Malanoski</cp:lastModifiedBy>
  <cp:revision>1</cp:revision>
  <dcterms:created xsi:type="dcterms:W3CDTF">2012-04-11T15:39:51Z</dcterms:created>
  <dcterms:modified xsi:type="dcterms:W3CDTF">2012-04-11T15:40:27Z</dcterms:modified>
</cp:coreProperties>
</file>