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12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24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F4FBD-D38E-FA44-81F8-AFE2D6467BE4}" type="datetimeFigureOut">
              <a:rPr lang="en-US" smtClean="0"/>
              <a:t>3/21/14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603F-3F0C-8C4B-ADA7-D7D60BB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sun's activity increases as we enter solar cycle 24. But even several years away from the peak, the Sun in ultraviolet light shows a variety of activity.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visualization consists of eight hours of SDO AIA imagery from the 30.4 nanometer filter (304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Ångstroms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October 21-22, 2012. This sequence plays at the full time cadence of the AIA instrument - one image every twelve seconds of real time—and showing thirty images per second on playback.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Satellite: SDO</a:t>
            </a: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Instrumewnt</a:t>
            </a:r>
            <a:r>
              <a:rPr lang="en-US" sz="1200" u="non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03F-3F0C-8C4B-ADA7-D7D60BB6A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8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DOAIA304A_20101021_HD10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6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96</Words>
  <Application>Microsoft Macintosh PowerPoint</Application>
  <PresentationFormat>On-screen Show (16:9)</PresentationFormat>
  <Paragraphs>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2014-03-21T15:25:07Z</dcterms:created>
  <dcterms:modified xsi:type="dcterms:W3CDTF">2014-03-21T15:25:44Z</dcterms:modified>
</cp:coreProperties>
</file>