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9" d="100"/>
          <a:sy n="109" d="100"/>
        </p:scale>
        <p:origin x="-96" y="-824"/>
      </p:cViewPr>
      <p:guideLst>
        <p:guide orient="horz" pos="1620"/>
        <p:guide pos="2880"/>
      </p:guideLst>
    </p:cSldViewPr>
  </p:slideViewPr>
  <p:notesTextViewPr>
    <p:cViewPr>
      <p:scale>
        <a:sx n="100" d="100"/>
        <a:sy n="100" d="100"/>
      </p:scale>
      <p:origin x="0" y="584"/>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C50122-C422-E346-849D-84BE57655976}" type="datetimeFigureOut">
              <a:rPr lang="en-US" smtClean="0"/>
              <a:t>4/11/12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A32F3B-D02E-D34D-9EA2-A2F2D25AA1B3}" type="slidenum">
              <a:rPr lang="en-US" smtClean="0"/>
              <a:t>‹#›</a:t>
            </a:fld>
            <a:endParaRPr lang="en-US"/>
          </a:p>
        </p:txBody>
      </p:sp>
    </p:spTree>
    <p:extLst>
      <p:ext uri="{BB962C8B-B14F-4D97-AF65-F5344CB8AC3E}">
        <p14:creationId xmlns:p14="http://schemas.microsoft.com/office/powerpoint/2010/main" val="30109899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svs.gsfc.nasa.gov/vis/a000000/a003800/a003882/index.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Beyond the Flames of Fire</a:t>
            </a:r>
          </a:p>
          <a:p>
            <a:endParaRPr lang="en-US" sz="1200" b="0" u="none" kern="1200" baseline="0" dirty="0" smtClean="0">
              <a:solidFill>
                <a:schemeClr val="tx1"/>
              </a:solidFill>
              <a:latin typeface="+mn-lt"/>
              <a:ea typeface="+mn-ea"/>
              <a:cs typeface="+mn-cs"/>
            </a:endParaRPr>
          </a:p>
          <a:p>
            <a:r>
              <a:rPr lang="en-US" sz="1200" b="0" u="none" kern="1200" baseline="0" dirty="0" smtClean="0">
                <a:solidFill>
                  <a:schemeClr val="tx1"/>
                </a:solidFill>
                <a:latin typeface="+mn-lt"/>
                <a:ea typeface="+mn-ea"/>
                <a:cs typeface="+mn-cs"/>
              </a:rPr>
              <a:t>Forest fires produce carbon monoxide (CO) along with copious amounts of other gases and particulate matter that subsequently change Earth’s atmospheric composition. In the atmosphere, CO is short lived and therefore is detected close to its source. The CO seen here primarily comes from fires burning in the Amazon basin, with some additional contribution from fires in Southern Africa from </a:t>
            </a:r>
            <a:r>
              <a:rPr lang="en-US" sz="1200" b="0" u="none" kern="1200" baseline="0" dirty="0" err="1" smtClean="0">
                <a:solidFill>
                  <a:schemeClr val="tx1"/>
                </a:solidFill>
                <a:latin typeface="+mn-lt"/>
                <a:ea typeface="+mn-ea"/>
                <a:cs typeface="+mn-cs"/>
              </a:rPr>
              <a:t>AugustSeptember</a:t>
            </a:r>
            <a:r>
              <a:rPr lang="en-US" sz="1200" b="0" u="none" kern="1200" baseline="0" dirty="0" smtClean="0">
                <a:solidFill>
                  <a:schemeClr val="tx1"/>
                </a:solidFill>
                <a:latin typeface="+mn-lt"/>
                <a:ea typeface="+mn-ea"/>
                <a:cs typeface="+mn-cs"/>
              </a:rPr>
              <a:t> 2005. Instruments like the Atmospheric Infrared Sounder (AIRS)—aboard NASA’s Aqua satellite—measure global atmospheric CO on a daily basis and help scientist better understand the impacts of CO on the atmosphere. </a:t>
            </a:r>
          </a:p>
          <a:p>
            <a:endParaRPr lang="en-US" sz="1200" b="0" u="sng" kern="1200" baseline="0" dirty="0" smtClean="0">
              <a:solidFill>
                <a:schemeClr val="tx1"/>
              </a:solidFill>
              <a:latin typeface="+mn-lt"/>
              <a:ea typeface="+mn-ea"/>
              <a:cs typeface="+mn-cs"/>
            </a:endParaRPr>
          </a:p>
          <a:p>
            <a:r>
              <a:rPr lang="en-US" sz="1200" b="0" u="sng" kern="1200" baseline="0" smtClean="0">
                <a:solidFill>
                  <a:schemeClr val="tx1"/>
                </a:solidFill>
                <a:latin typeface="+mn-lt"/>
                <a:ea typeface="+mn-ea"/>
                <a:cs typeface="+mn-cs"/>
                <a:hlinkClick r:id="rId3"/>
              </a:rPr>
              <a:t>SVS Animation 3882 - Carbon Monoxide</a:t>
            </a:r>
            <a:endParaRPr lang="en-US" dirty="0"/>
          </a:p>
        </p:txBody>
      </p:sp>
      <p:sp>
        <p:nvSpPr>
          <p:cNvPr id="4" name="Slide Number Placeholder 3"/>
          <p:cNvSpPr>
            <a:spLocks noGrp="1"/>
          </p:cNvSpPr>
          <p:nvPr>
            <p:ph type="sldNum" sz="quarter" idx="10"/>
          </p:nvPr>
        </p:nvSpPr>
        <p:spPr/>
        <p:txBody>
          <a:bodyPr/>
          <a:lstStyle/>
          <a:p>
            <a:fld id="{5EA32F3B-D02E-D34D-9EA2-A2F2D25AA1B3}" type="slidenum">
              <a:rPr lang="en-US" smtClean="0"/>
              <a:t>1</a:t>
            </a:fld>
            <a:endParaRPr lang="en-US"/>
          </a:p>
        </p:txBody>
      </p:sp>
    </p:spTree>
    <p:extLst>
      <p:ext uri="{BB962C8B-B14F-4D97-AF65-F5344CB8AC3E}">
        <p14:creationId xmlns:p14="http://schemas.microsoft.com/office/powerpoint/2010/main" val="2044853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4/11/12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4/11/12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4/11/12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4/11/12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4/11/12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irsdatecarbonmono_SVS388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85750"/>
            <a:ext cx="9144000" cy="4572000"/>
          </a:xfrm>
          <a:prstGeom prst="rect">
            <a:avLst/>
          </a:prstGeom>
        </p:spPr>
      </p:pic>
    </p:spTree>
    <p:extLst>
      <p:ext uri="{BB962C8B-B14F-4D97-AF65-F5344CB8AC3E}">
        <p14:creationId xmlns:p14="http://schemas.microsoft.com/office/powerpoint/2010/main" val="388683977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TotalTime>
  <Words>117</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2012-04-11T13:34:08Z</dcterms:created>
  <dcterms:modified xsi:type="dcterms:W3CDTF">2012-04-11T13:36:57Z</dcterms:modified>
</cp:coreProperties>
</file>