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12" y="-336"/>
      </p:cViewPr>
      <p:guideLst>
        <p:guide orient="horz" pos="1620"/>
        <p:guide pos="2880"/>
      </p:guideLst>
    </p:cSldViewPr>
  </p:slideViewPr>
  <p:notesTextViewPr>
    <p:cViewPr>
      <p:scale>
        <a:sx n="100" d="100"/>
        <a:sy n="100" d="100"/>
      </p:scale>
      <p:origin x="0" y="352"/>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D5D71A-3DC4-5F47-BA1A-96250D4C5155}" type="datetimeFigureOut">
              <a:rPr lang="en-US" smtClean="0"/>
              <a:t>3/13/14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82BB68-ACA5-9C4D-83C3-2853E966C7E5}" type="slidenum">
              <a:rPr lang="en-US" smtClean="0"/>
              <a:t>‹#›</a:t>
            </a:fld>
            <a:endParaRPr lang="en-US"/>
          </a:p>
        </p:txBody>
      </p:sp>
    </p:spTree>
    <p:extLst>
      <p:ext uri="{BB962C8B-B14F-4D97-AF65-F5344CB8AC3E}">
        <p14:creationId xmlns:p14="http://schemas.microsoft.com/office/powerpoint/2010/main" val="10443589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Using elevation and image data returned by NASA’s Lunar Reconnaissance Orbiter (LRO), this visualization shows three distinct features on the moon. The first feature shown—Mare Oriental—is located on the western border between the moon’s nearside and </a:t>
            </a:r>
            <a:r>
              <a:rPr lang="en-US" sz="1200" u="none" kern="1200" baseline="0" dirty="0" err="1" smtClean="0">
                <a:solidFill>
                  <a:schemeClr val="tx1"/>
                </a:solidFill>
                <a:latin typeface="+mn-lt"/>
                <a:ea typeface="+mn-ea"/>
                <a:cs typeface="+mn-cs"/>
              </a:rPr>
              <a:t>farside</a:t>
            </a:r>
            <a:r>
              <a:rPr lang="en-US" sz="1200" u="none" kern="1200" baseline="0" dirty="0" smtClean="0">
                <a:solidFill>
                  <a:schemeClr val="tx1"/>
                </a:solidFill>
                <a:latin typeface="+mn-lt"/>
                <a:ea typeface="+mn-ea"/>
                <a:cs typeface="+mn-cs"/>
              </a:rPr>
              <a:t>. Formed by ancient volcanic eruptions, a lunar mare is a large, dark-colored basaltic plain. Next, the animation shows the Aristarchus crater located on the northwest section of the moon’s nearside. Aristarchus is considered the brightest of the large formations on the lunar surface. Last, the animation shows the well-lit </a:t>
            </a:r>
            <a:r>
              <a:rPr lang="en-US" sz="1200" u="none" kern="1200" baseline="0" dirty="0" err="1" smtClean="0">
                <a:solidFill>
                  <a:schemeClr val="tx1"/>
                </a:solidFill>
                <a:latin typeface="+mn-lt"/>
                <a:ea typeface="+mn-ea"/>
                <a:cs typeface="+mn-cs"/>
              </a:rPr>
              <a:t>Tycho</a:t>
            </a:r>
            <a:r>
              <a:rPr lang="en-US" sz="1200" u="none" kern="1200" baseline="0" dirty="0" smtClean="0">
                <a:solidFill>
                  <a:schemeClr val="tx1"/>
                </a:solidFill>
                <a:latin typeface="+mn-lt"/>
                <a:ea typeface="+mn-ea"/>
                <a:cs typeface="+mn-cs"/>
              </a:rPr>
              <a:t> crater located in the southern lunar highlands. LRO observations such as these have enabled numerous groundbreaking discoveries, creating a new picture of the moon as a dynamic and complex body.</a:t>
            </a:r>
          </a:p>
          <a:p>
            <a:endParaRPr lang="en-US" sz="1200" u="none" kern="1200" baseline="0" dirty="0" smtClean="0">
              <a:solidFill>
                <a:schemeClr val="tx1"/>
              </a:solidFill>
              <a:latin typeface="+mn-lt"/>
              <a:ea typeface="+mn-ea"/>
              <a:cs typeface="+mn-cs"/>
            </a:endParaRPr>
          </a:p>
          <a:p>
            <a:r>
              <a:rPr lang="en-US" sz="1200" u="none" kern="1200" baseline="0" smtClean="0">
                <a:solidFill>
                  <a:schemeClr val="tx1"/>
                </a:solidFill>
                <a:latin typeface="+mn-lt"/>
                <a:ea typeface="+mn-ea"/>
                <a:cs typeface="+mn-cs"/>
              </a:rPr>
              <a:t>Satellite: Lunar Reconnaissance Orbiter (LRO)</a:t>
            </a:r>
            <a:endParaRPr lang="en-US"/>
          </a:p>
        </p:txBody>
      </p:sp>
      <p:sp>
        <p:nvSpPr>
          <p:cNvPr id="4" name="Slide Number Placeholder 3"/>
          <p:cNvSpPr>
            <a:spLocks noGrp="1"/>
          </p:cNvSpPr>
          <p:nvPr>
            <p:ph type="sldNum" sz="quarter" idx="10"/>
          </p:nvPr>
        </p:nvSpPr>
        <p:spPr/>
        <p:txBody>
          <a:bodyPr/>
          <a:lstStyle/>
          <a:p>
            <a:fld id="{0D82BB68-ACA5-9C4D-83C3-2853E966C7E5}" type="slidenum">
              <a:rPr lang="en-US" smtClean="0"/>
              <a:t>1</a:t>
            </a:fld>
            <a:endParaRPr lang="en-US"/>
          </a:p>
        </p:txBody>
      </p:sp>
    </p:spTree>
    <p:extLst>
      <p:ext uri="{BB962C8B-B14F-4D97-AF65-F5344CB8AC3E}">
        <p14:creationId xmlns:p14="http://schemas.microsoft.com/office/powerpoint/2010/main" val="235311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3/13/14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stinct_features_of_the_mo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9553491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149</Words>
  <Application>Microsoft Macintosh PowerPoint</Application>
  <PresentationFormat>On-screen Show (16:9)</PresentationFormat>
  <Paragraphs>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2014-03-13T19:43:22Z</dcterms:created>
  <dcterms:modified xsi:type="dcterms:W3CDTF">2014-03-13T19:43:49Z</dcterms:modified>
</cp:coreProperties>
</file>