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730" autoAdjust="0"/>
  </p:normalViewPr>
  <p:slideViewPr>
    <p:cSldViewPr snapToGrid="0" snapToObjects="1">
      <p:cViewPr varScale="1">
        <p:scale>
          <a:sx n="81" d="100"/>
          <a:sy n="81" d="100"/>
        </p:scale>
        <p:origin x="-1176"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1E75AF-FD29-A84D-802E-F74F1DBF242F}" type="datetimeFigureOut">
              <a:rPr lang="en-US" smtClean="0"/>
              <a:t>10/23/12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A35302-11B8-1A4A-A6D9-9A418D9C1EAA}" type="slidenum">
              <a:rPr lang="en-US" smtClean="0"/>
              <a:t>‹#›</a:t>
            </a:fld>
            <a:endParaRPr lang="en-US"/>
          </a:p>
        </p:txBody>
      </p:sp>
    </p:spTree>
    <p:extLst>
      <p:ext uri="{BB962C8B-B14F-4D97-AF65-F5344CB8AC3E}">
        <p14:creationId xmlns:p14="http://schemas.microsoft.com/office/powerpoint/2010/main" val="2195166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vs.gsfc.nasa.gov/vis/a000000/a003900/a00394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Venus Transit – 2012</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It was your last chance for the next 105 </a:t>
            </a:r>
            <a:r>
              <a:rPr lang="en-US" sz="1200" b="0" kern="1200" dirty="0" err="1" smtClean="0">
                <a:solidFill>
                  <a:schemeClr val="tx1"/>
                </a:solidFill>
                <a:latin typeface="+mn-lt"/>
                <a:ea typeface="+mn-ea"/>
                <a:cs typeface="+mn-cs"/>
              </a:rPr>
              <a:t>years.A</a:t>
            </a:r>
            <a:r>
              <a:rPr lang="en-US" sz="1200" b="0" kern="1200" dirty="0" smtClean="0">
                <a:solidFill>
                  <a:schemeClr val="tx1"/>
                </a:solidFill>
                <a:latin typeface="+mn-lt"/>
                <a:ea typeface="+mn-ea"/>
                <a:cs typeface="+mn-cs"/>
              </a:rPr>
              <a:t> transit is when a planet passes directly between the Sun and the Earth and we see the planet as a small dot moving slowly across the face of the Sun. A Venus transit occurred in 2004. Prior to that it was 1882. The last Venus transit occurred on June 5-6, 2012 and the next one won't occur until 2117.</a:t>
            </a:r>
          </a:p>
          <a:p>
            <a:r>
              <a:rPr lang="en-US" sz="1200" b="0" kern="1200" dirty="0" smtClean="0">
                <a:solidFill>
                  <a:schemeClr val="tx1"/>
                </a:solidFill>
                <a:latin typeface="+mn-lt"/>
                <a:ea typeface="+mn-ea"/>
                <a:cs typeface="+mn-cs"/>
              </a:rPr>
              <a:t>To understand the significance of these events, it helps to know the history of how the Venus transits provided one of the first estimates of the size of the Solar System, and eventually the Universe. Conceptual development created via Standish Approximate Planetary Ephemerides.</a:t>
            </a:r>
          </a:p>
          <a:p>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Credit: </a:t>
            </a:r>
            <a:r>
              <a:rPr lang="en-US" sz="1200" b="0" kern="1200" dirty="0" smtClean="0">
                <a:solidFill>
                  <a:schemeClr val="tx1"/>
                </a:solidFill>
                <a:latin typeface="+mn-lt"/>
                <a:ea typeface="+mn-ea"/>
                <a:cs typeface="+mn-cs"/>
              </a:rPr>
              <a:t>NASA/Goddard Space Flight Center Scientific Visualization Studio</a:t>
            </a:r>
          </a:p>
          <a:p>
            <a:r>
              <a:rPr lang="en-US" sz="1200" b="1" kern="1200" dirty="0" smtClean="0">
                <a:solidFill>
                  <a:schemeClr val="tx1"/>
                </a:solidFill>
                <a:latin typeface="+mn-lt"/>
                <a:ea typeface="+mn-ea"/>
                <a:cs typeface="+mn-cs"/>
              </a:rPr>
              <a:t>Source: </a:t>
            </a:r>
            <a:r>
              <a:rPr lang="en-US" sz="1200" b="0" u="sng" kern="1200" dirty="0" smtClean="0">
                <a:solidFill>
                  <a:schemeClr val="tx1"/>
                </a:solidFill>
                <a:latin typeface="+mn-lt"/>
                <a:ea typeface="+mn-ea"/>
                <a:cs typeface="+mn-cs"/>
                <a:hlinkClick r:id="rId3"/>
              </a:rPr>
              <a:t>http://svs.gsfc.nasa.gov/vis/a000000/a003900/a003943/</a:t>
            </a:r>
            <a:endParaRPr lang="en-US" sz="1200" b="1" u="sng" kern="1200" dirty="0" smtClean="0">
              <a:solidFill>
                <a:schemeClr val="tx1"/>
              </a:solidFill>
              <a:latin typeface="+mn-lt"/>
              <a:ea typeface="+mn-ea"/>
              <a:cs typeface="+mn-cs"/>
              <a:hlinkClick r:id="rId3"/>
            </a:endParaRPr>
          </a:p>
          <a:p>
            <a:endParaRPr lang="en-US" sz="1200" b="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Short description:</a:t>
            </a:r>
          </a:p>
          <a:p>
            <a:r>
              <a:rPr lang="en-US" sz="1200" b="0" kern="1200" dirty="0" smtClean="0">
                <a:solidFill>
                  <a:schemeClr val="tx1"/>
                </a:solidFill>
                <a:latin typeface="+mn-lt"/>
                <a:ea typeface="+mn-ea"/>
                <a:cs typeface="+mn-cs"/>
              </a:rPr>
              <a:t>This visualization shows a conceptual illustration of the last Venus transit which occurred on June 5-6, 2012. A transit is when a planet passes directly between the Sun and the Earth and we see the planet as a small dot moving slowly across the face of the Sun.</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endParaRPr lang="en-US" sz="1200" b="0" kern="1200" smtClean="0">
              <a:solidFill>
                <a:schemeClr val="tx1"/>
              </a:solidFill>
              <a:latin typeface="+mn-lt"/>
              <a:ea typeface="+mn-ea"/>
              <a:cs typeface="+mn-cs"/>
            </a:endParaRPr>
          </a:p>
          <a:p>
            <a:endParaRPr lang="en-US" sz="1200" b="0" kern="120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4A84229-6074-234E-A33F-2769B5DEA9E9}" type="slidenum">
              <a:rPr lang="en-US" smtClean="0"/>
              <a:t>1</a:t>
            </a:fld>
            <a:endParaRPr lang="en-US"/>
          </a:p>
        </p:txBody>
      </p:sp>
    </p:spTree>
    <p:extLst>
      <p:ext uri="{BB962C8B-B14F-4D97-AF65-F5344CB8AC3E}">
        <p14:creationId xmlns:p14="http://schemas.microsoft.com/office/powerpoint/2010/main" val="748952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13EE93-CBDA-3548-BDF0-605E98ECF2EC}"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95B7-F3C8-A34E-A8CC-E8548AB0CE76}" type="slidenum">
              <a:rPr lang="en-US" smtClean="0"/>
              <a:t>‹#›</a:t>
            </a:fld>
            <a:endParaRPr lang="en-US"/>
          </a:p>
        </p:txBody>
      </p:sp>
    </p:spTree>
    <p:extLst>
      <p:ext uri="{BB962C8B-B14F-4D97-AF65-F5344CB8AC3E}">
        <p14:creationId xmlns:p14="http://schemas.microsoft.com/office/powerpoint/2010/main" val="987801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3EE93-CBDA-3548-BDF0-605E98ECF2EC}"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95B7-F3C8-A34E-A8CC-E8548AB0CE76}" type="slidenum">
              <a:rPr lang="en-US" smtClean="0"/>
              <a:t>‹#›</a:t>
            </a:fld>
            <a:endParaRPr lang="en-US"/>
          </a:p>
        </p:txBody>
      </p:sp>
    </p:spTree>
    <p:extLst>
      <p:ext uri="{BB962C8B-B14F-4D97-AF65-F5344CB8AC3E}">
        <p14:creationId xmlns:p14="http://schemas.microsoft.com/office/powerpoint/2010/main" val="1174483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3EE93-CBDA-3548-BDF0-605E98ECF2EC}"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95B7-F3C8-A34E-A8CC-E8548AB0CE76}" type="slidenum">
              <a:rPr lang="en-US" smtClean="0"/>
              <a:t>‹#›</a:t>
            </a:fld>
            <a:endParaRPr lang="en-US"/>
          </a:p>
        </p:txBody>
      </p:sp>
    </p:spTree>
    <p:extLst>
      <p:ext uri="{BB962C8B-B14F-4D97-AF65-F5344CB8AC3E}">
        <p14:creationId xmlns:p14="http://schemas.microsoft.com/office/powerpoint/2010/main" val="159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3EE93-CBDA-3548-BDF0-605E98ECF2EC}"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95B7-F3C8-A34E-A8CC-E8548AB0CE76}" type="slidenum">
              <a:rPr lang="en-US" smtClean="0"/>
              <a:t>‹#›</a:t>
            </a:fld>
            <a:endParaRPr lang="en-US"/>
          </a:p>
        </p:txBody>
      </p:sp>
    </p:spTree>
    <p:extLst>
      <p:ext uri="{BB962C8B-B14F-4D97-AF65-F5344CB8AC3E}">
        <p14:creationId xmlns:p14="http://schemas.microsoft.com/office/powerpoint/2010/main" val="58892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3EE93-CBDA-3548-BDF0-605E98ECF2EC}"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95B7-F3C8-A34E-A8CC-E8548AB0CE76}" type="slidenum">
              <a:rPr lang="en-US" smtClean="0"/>
              <a:t>‹#›</a:t>
            </a:fld>
            <a:endParaRPr lang="en-US"/>
          </a:p>
        </p:txBody>
      </p:sp>
    </p:spTree>
    <p:extLst>
      <p:ext uri="{BB962C8B-B14F-4D97-AF65-F5344CB8AC3E}">
        <p14:creationId xmlns:p14="http://schemas.microsoft.com/office/powerpoint/2010/main" val="876220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3EE93-CBDA-3548-BDF0-605E98ECF2EC}"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995B7-F3C8-A34E-A8CC-E8548AB0CE76}" type="slidenum">
              <a:rPr lang="en-US" smtClean="0"/>
              <a:t>‹#›</a:t>
            </a:fld>
            <a:endParaRPr lang="en-US"/>
          </a:p>
        </p:txBody>
      </p:sp>
    </p:spTree>
    <p:extLst>
      <p:ext uri="{BB962C8B-B14F-4D97-AF65-F5344CB8AC3E}">
        <p14:creationId xmlns:p14="http://schemas.microsoft.com/office/powerpoint/2010/main" val="1984551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3EE93-CBDA-3548-BDF0-605E98ECF2EC}" type="datetimeFigureOut">
              <a:rPr lang="en-US" smtClean="0"/>
              <a:t>10/23/12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6995B7-F3C8-A34E-A8CC-E8548AB0CE76}" type="slidenum">
              <a:rPr lang="en-US" smtClean="0"/>
              <a:t>‹#›</a:t>
            </a:fld>
            <a:endParaRPr lang="en-US"/>
          </a:p>
        </p:txBody>
      </p:sp>
    </p:spTree>
    <p:extLst>
      <p:ext uri="{BB962C8B-B14F-4D97-AF65-F5344CB8AC3E}">
        <p14:creationId xmlns:p14="http://schemas.microsoft.com/office/powerpoint/2010/main" val="4252747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3EE93-CBDA-3548-BDF0-605E98ECF2EC}" type="datetimeFigureOut">
              <a:rPr lang="en-US" smtClean="0"/>
              <a:t>10/23/12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6995B7-F3C8-A34E-A8CC-E8548AB0CE76}" type="slidenum">
              <a:rPr lang="en-US" smtClean="0"/>
              <a:t>‹#›</a:t>
            </a:fld>
            <a:endParaRPr lang="en-US"/>
          </a:p>
        </p:txBody>
      </p:sp>
    </p:spTree>
    <p:extLst>
      <p:ext uri="{BB962C8B-B14F-4D97-AF65-F5344CB8AC3E}">
        <p14:creationId xmlns:p14="http://schemas.microsoft.com/office/powerpoint/2010/main" val="3883630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3EE93-CBDA-3548-BDF0-605E98ECF2EC}" type="datetimeFigureOut">
              <a:rPr lang="en-US" smtClean="0"/>
              <a:t>10/23/12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6995B7-F3C8-A34E-A8CC-E8548AB0CE76}" type="slidenum">
              <a:rPr lang="en-US" smtClean="0"/>
              <a:t>‹#›</a:t>
            </a:fld>
            <a:endParaRPr lang="en-US"/>
          </a:p>
        </p:txBody>
      </p:sp>
    </p:spTree>
    <p:extLst>
      <p:ext uri="{BB962C8B-B14F-4D97-AF65-F5344CB8AC3E}">
        <p14:creationId xmlns:p14="http://schemas.microsoft.com/office/powerpoint/2010/main" val="3966716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3EE93-CBDA-3548-BDF0-605E98ECF2EC}"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995B7-F3C8-A34E-A8CC-E8548AB0CE76}" type="slidenum">
              <a:rPr lang="en-US" smtClean="0"/>
              <a:t>‹#›</a:t>
            </a:fld>
            <a:endParaRPr lang="en-US"/>
          </a:p>
        </p:txBody>
      </p:sp>
    </p:spTree>
    <p:extLst>
      <p:ext uri="{BB962C8B-B14F-4D97-AF65-F5344CB8AC3E}">
        <p14:creationId xmlns:p14="http://schemas.microsoft.com/office/powerpoint/2010/main" val="167067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3EE93-CBDA-3548-BDF0-605E98ECF2EC}"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995B7-F3C8-A34E-A8CC-E8548AB0CE76}" type="slidenum">
              <a:rPr lang="en-US" smtClean="0"/>
              <a:t>‹#›</a:t>
            </a:fld>
            <a:endParaRPr lang="en-US"/>
          </a:p>
        </p:txBody>
      </p:sp>
    </p:spTree>
    <p:extLst>
      <p:ext uri="{BB962C8B-B14F-4D97-AF65-F5344CB8AC3E}">
        <p14:creationId xmlns:p14="http://schemas.microsoft.com/office/powerpoint/2010/main" val="8710371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113EE93-CBDA-3548-BDF0-605E98ECF2EC}" type="datetimeFigureOut">
              <a:rPr lang="en-US" smtClean="0"/>
              <a:t>10/23/12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C6995B7-F3C8-A34E-A8CC-E8548AB0CE76}" type="slidenum">
              <a:rPr lang="en-US" smtClean="0"/>
              <a:t>‹#›</a:t>
            </a:fld>
            <a:endParaRPr lang="en-US"/>
          </a:p>
        </p:txBody>
      </p:sp>
    </p:spTree>
    <p:extLst>
      <p:ext uri="{BB962C8B-B14F-4D97-AF65-F5344CB8AC3E}">
        <p14:creationId xmlns:p14="http://schemas.microsoft.com/office/powerpoint/2010/main" val="4248833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943_VenusTransit2012_HD7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106055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remove"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TotalTime>
  <Words>211</Words>
  <Application>Microsoft Macintosh PowerPoint</Application>
  <PresentationFormat>On-screen Show (16:9)</PresentationFormat>
  <Paragraphs>16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Albright</dc:creator>
  <cp:lastModifiedBy>Ronald Albright</cp:lastModifiedBy>
  <cp:revision>3</cp:revision>
  <dcterms:created xsi:type="dcterms:W3CDTF">2012-10-22T13:49:47Z</dcterms:created>
  <dcterms:modified xsi:type="dcterms:W3CDTF">2012-10-23T21:21:32Z</dcterms:modified>
</cp:coreProperties>
</file>