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12" y="-6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E0F8F-ADF5-2345-89AB-A36643FD5BA0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721D7-D94B-4B47-BA8B-5E04E9DF5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0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://svs.gsfc.nasa.gov/vis/a000000/a003900/a003969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2012 Earth-Orbiting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Heliophysics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Fleet</a:t>
            </a:r>
          </a:p>
          <a:p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Sentinels of the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Heliosphere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2008, there have been a few new missions, and a few missions have been shut down. As of Fall of 2012, here's a tour of the NASA Near-Earth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Heliophysics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fleet, covering the space from near-Earth orbit out to the orbit of the Moon. The satellite orbits are color coded for their observing program: Magenta: TIM (Thermosphere, Ionosphere, Mesosphere) observations; Yellow: solar observations and imagery; Cyan: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Geospace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magnetosphere and Violet: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Heliospheric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observations.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Heliophysics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Fleets consist of: </a:t>
            </a:r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Near-Earth Fleet, Geosynchronous Fleet, </a:t>
            </a:r>
            <a:r>
              <a:rPr lang="en-US" sz="1200" b="1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Geospace</a:t>
            </a:r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Fleet and Lunar Orbiting Fleet.</a:t>
            </a:r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Credit: 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NASA/Goddard Space Flight Center Scientific Visualization Studio</a:t>
            </a:r>
          </a:p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http://svs.gsfc.nasa.gov/vis/a000000/a003900/a003969/</a:t>
            </a:r>
          </a:p>
          <a:p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 description:</a:t>
            </a:r>
          </a:p>
          <a:p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is a tour of the NASA Near-Earth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Heliophysics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fleet, covering the space from near-Earth orbit out to the orbit of the Moon. The satellite orbits are color coded for their observing program.</a:t>
            </a:r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u="sng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1" u="sng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84229-6074-234E-A33F-2769B5DEA9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0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6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0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2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39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4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39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5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1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2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35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D48B2-900D-F446-8FFC-0B286D365F2D}" type="datetimeFigureOut">
              <a:rPr lang="en-US" smtClean="0"/>
              <a:t>10/23/12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3A758-B996-9C45-9988-ABAF03884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4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2_Earth_orbiting_Helio_fle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199</Words>
  <Application>Microsoft Macintosh PowerPoint</Application>
  <PresentationFormat>On-screen Show (16:9)</PresentationFormat>
  <Paragraphs>16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Ronald Albright</dc:creator>
  <cp:lastModifiedBy>Ronald Albright</cp:lastModifiedBy>
  <cp:revision>4</cp:revision>
  <dcterms:created xsi:type="dcterms:W3CDTF">2012-10-22T14:01:21Z</dcterms:created>
  <dcterms:modified xsi:type="dcterms:W3CDTF">2012-10-23T20:14:18Z</dcterms:modified>
</cp:coreProperties>
</file>