
<file path=[Content_Types].xml><?xml version="1.0" encoding="utf-8"?>
<Types xmlns="http://schemas.openxmlformats.org/package/2006/content-types">
  <Default Extension="xml" ContentType="application/xml"/>
  <Default Extension="mp4" ContentType="video/unknown"/>
  <Default Extension="bin" ContentType="application/vnd.openxmlformats-officedocument.presentationml.printerSettings"/>
  <Default Extension="png" ContentType="image/png"/>
  <Default Extension="jpe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
  </p:notesMasterIdLst>
  <p:sldIdLst>
    <p:sldId id="256" r:id="rId2"/>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6277" autoAdjust="0"/>
  </p:normalViewPr>
  <p:slideViewPr>
    <p:cSldViewPr snapToGrid="0" snapToObjects="1">
      <p:cViewPr varScale="1">
        <p:scale>
          <a:sx n="148" d="100"/>
          <a:sy n="148" d="100"/>
        </p:scale>
        <p:origin x="-1312" y="-112"/>
      </p:cViewPr>
      <p:guideLst>
        <p:guide orient="horz" pos="1620"/>
        <p:guide pos="2880"/>
      </p:guideLst>
    </p:cSldViewPr>
  </p:slideViewPr>
  <p:notesTextViewPr>
    <p:cViewPr>
      <p:scale>
        <a:sx n="200" d="100"/>
        <a:sy n="200" d="100"/>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4" Type="http://schemas.openxmlformats.org/officeDocument/2006/relationships/printerSettings" Target="printerSettings/printerSettings1.bin"/><Relationship Id="rId5" Type="http://schemas.openxmlformats.org/officeDocument/2006/relationships/presProps" Target="presProps.xml"/><Relationship Id="rId6" Type="http://schemas.openxmlformats.org/officeDocument/2006/relationships/viewProps" Target="viewProps.xml"/><Relationship Id="rId7" Type="http://schemas.openxmlformats.org/officeDocument/2006/relationships/theme" Target="theme/theme1.xml"/><Relationship Id="rId8"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697B010-9300-7D41-98AA-297632526B89}" type="datetimeFigureOut">
              <a:rPr lang="en-US" smtClean="0"/>
              <a:t>6/9/14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08B4DD0-E00D-0043-9CDC-228BA0E56DF8}" type="slidenum">
              <a:rPr lang="en-US" smtClean="0"/>
              <a:t>‹#›</a:t>
            </a:fld>
            <a:endParaRPr lang="en-US"/>
          </a:p>
        </p:txBody>
      </p:sp>
    </p:spTree>
    <p:extLst>
      <p:ext uri="{BB962C8B-B14F-4D97-AF65-F5344CB8AC3E}">
        <p14:creationId xmlns:p14="http://schemas.microsoft.com/office/powerpoint/2010/main" val="290097660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u="none" kern="1200" baseline="0" dirty="0" smtClean="0">
                <a:solidFill>
                  <a:schemeClr val="tx1"/>
                </a:solidFill>
                <a:latin typeface="+mn-lt"/>
                <a:ea typeface="+mn-ea"/>
                <a:cs typeface="+mn-cs"/>
              </a:rPr>
              <a:t>Annual Arctic Sea Ice Minimum Extents (1979-2013)</a:t>
            </a:r>
          </a:p>
          <a:p>
            <a:endParaRPr lang="en-US" sz="1200" b="1" u="none" kern="1200" baseline="0" dirty="0" smtClean="0">
              <a:solidFill>
                <a:schemeClr val="tx1"/>
              </a:solidFill>
              <a:latin typeface="+mn-lt"/>
              <a:ea typeface="+mn-ea"/>
              <a:cs typeface="+mn-cs"/>
            </a:endParaRPr>
          </a:p>
          <a:p>
            <a:r>
              <a:rPr lang="en-US" sz="1200" b="0" u="none" kern="1200" baseline="30000" dirty="0" smtClean="0">
                <a:solidFill>
                  <a:schemeClr val="tx1"/>
                </a:solidFill>
                <a:latin typeface="+mn-lt"/>
                <a:ea typeface="+mn-ea"/>
                <a:cs typeface="+mn-cs"/>
              </a:rPr>
              <a:t>The Arctic Ocean is capped by frozen seawater, called sea ice, that melts during Northern Hemisphere spring and summer months before generally reaching its minimum extent in September each year. Since 1978, satellites have monitored sea ice growth and retreat, and they have detected an overall decline in Arctic sea ice. This visualization shows annual minimum Arctic sea ice extents from 1979 to 2013. The graph shows a downward trend in the minimum extents over this time period.</a:t>
            </a:r>
          </a:p>
          <a:p>
            <a:r>
              <a:rPr lang="en-US" sz="1200" b="0" u="none" kern="1200" baseline="30000" dirty="0" smtClean="0">
                <a:solidFill>
                  <a:schemeClr val="tx1"/>
                </a:solidFill>
                <a:latin typeface="+mn-lt"/>
                <a:ea typeface="+mn-ea"/>
                <a:cs typeface="+mn-cs"/>
              </a:rPr>
              <a:t>The satellite observations, from passive microwave sensors, are processed using algorithms developed by scientists at NASA. The data from the different sensors are carefully assembled to assure consistency throughout the 35-year record.</a:t>
            </a:r>
            <a:endParaRPr lang="en-US" dirty="0"/>
          </a:p>
        </p:txBody>
      </p:sp>
      <p:sp>
        <p:nvSpPr>
          <p:cNvPr id="4" name="Slide Number Placeholder 3"/>
          <p:cNvSpPr>
            <a:spLocks noGrp="1"/>
          </p:cNvSpPr>
          <p:nvPr>
            <p:ph type="sldNum" sz="quarter" idx="10"/>
          </p:nvPr>
        </p:nvSpPr>
        <p:spPr/>
        <p:txBody>
          <a:bodyPr/>
          <a:lstStyle/>
          <a:p>
            <a:fld id="{B08B4DD0-E00D-0043-9CDC-228BA0E56DF8}" type="slidenum">
              <a:rPr lang="en-US" smtClean="0"/>
              <a:t>1</a:t>
            </a:fld>
            <a:endParaRPr lang="en-US"/>
          </a:p>
        </p:txBody>
      </p:sp>
    </p:spTree>
    <p:extLst>
      <p:ext uri="{BB962C8B-B14F-4D97-AF65-F5344CB8AC3E}">
        <p14:creationId xmlns:p14="http://schemas.microsoft.com/office/powerpoint/2010/main" val="22464317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6/9/14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7020199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6/9/14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949498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6/9/14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4279412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6/9/14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2759333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BFECD78-3C8E-49F2-8FAB-59489D168ABB}" type="datetimeFigureOut">
              <a:rPr lang="en-US" smtClean="0"/>
              <a:t>6/9/14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7989526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BFECD78-3C8E-49F2-8FAB-59489D168ABB}" type="datetimeFigureOut">
              <a:rPr lang="en-US" smtClean="0"/>
              <a:t>6/9/14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034301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BFECD78-3C8E-49F2-8FAB-59489D168ABB}" type="datetimeFigureOut">
              <a:rPr lang="en-US" smtClean="0"/>
              <a:t>6/9/14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4179409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BFECD78-3C8E-49F2-8FAB-59489D168ABB}" type="datetimeFigureOut">
              <a:rPr lang="en-US" smtClean="0"/>
              <a:t>6/9/14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656067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FECD78-3C8E-49F2-8FAB-59489D168ABB}" type="datetimeFigureOut">
              <a:rPr lang="en-US" smtClean="0"/>
              <a:t>6/9/14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249128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FECD78-3C8E-49F2-8FAB-59489D168ABB}" type="datetimeFigureOut">
              <a:rPr lang="en-US" smtClean="0"/>
              <a:t>6/9/14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730116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FECD78-3C8E-49F2-8FAB-59489D168ABB}" type="datetimeFigureOut">
              <a:rPr lang="en-US" smtClean="0"/>
              <a:t>6/9/14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50657455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6BFECD78-3C8E-49F2-8FAB-59489D168ABB}" type="datetimeFigureOut">
              <a:rPr lang="en-US" smtClean="0"/>
              <a:t>6/9/14</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0FB56013-B943-42BA-886F-6F9D4EB85E9D}" type="slidenum">
              <a:rPr lang="en-US" smtClean="0"/>
              <a:t>‹#›</a:t>
            </a:fld>
            <a:endParaRPr lang="en-US"/>
          </a:p>
        </p:txBody>
      </p:sp>
    </p:spTree>
    <p:extLst>
      <p:ext uri="{BB962C8B-B14F-4D97-AF65-F5344CB8AC3E}">
        <p14:creationId xmlns:p14="http://schemas.microsoft.com/office/powerpoint/2010/main" val="2557711237"/>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1.xml"/><Relationship Id="rId5" Type="http://schemas.openxmlformats.org/officeDocument/2006/relationships/image" Target="../media/image1.png"/><Relationship Id="rId1" Type="http://schemas.microsoft.com/office/2007/relationships/media" Target="../media/media1.mp4"/><Relationship Id="rId2" Type="http://schemas.openxmlformats.org/officeDocument/2006/relationships/video" Target="../media/media1.mp4"/></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nnual_Arctic_Sea_Ice_Minimum.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0"/>
          </a:xfrm>
          <a:prstGeom prst="rect">
            <a:avLst/>
          </a:prstGeom>
        </p:spPr>
      </p:pic>
    </p:spTree>
    <p:extLst>
      <p:ext uri="{BB962C8B-B14F-4D97-AF65-F5344CB8AC3E}">
        <p14:creationId xmlns:p14="http://schemas.microsoft.com/office/powerpoint/2010/main" val="1225708367"/>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theme/theme1.xml><?xml version="1.0" encoding="utf-8"?>
<a:theme xmlns:a="http://schemas.openxmlformats.org/drawingml/2006/main" name="Blac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Black .thmx</Template>
  <TotalTime>2</TotalTime>
  <Words>136</Words>
  <Application>Microsoft Macintosh PowerPoint</Application>
  <PresentationFormat>On-screen Show (16:9)</PresentationFormat>
  <Paragraphs>5</Paragraphs>
  <Slides>1</Slides>
  <Notes>1</Notes>
  <HiddenSlides>0</HiddenSlides>
  <MMClips>1</MMClips>
  <ScaleCrop>false</ScaleCrop>
  <HeadingPairs>
    <vt:vector size="4" baseType="variant">
      <vt:variant>
        <vt:lpstr>Theme</vt:lpstr>
      </vt:variant>
      <vt:variant>
        <vt:i4>1</vt:i4>
      </vt:variant>
      <vt:variant>
        <vt:lpstr>Slide Titles</vt:lpstr>
      </vt:variant>
      <vt:variant>
        <vt:i4>1</vt:i4>
      </vt:variant>
    </vt:vector>
  </HeadingPairs>
  <TitlesOfParts>
    <vt:vector size="2" baseType="lpstr">
      <vt:lpstr>Black</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Mark Malanoski</dc:creator>
  <cp:lastModifiedBy>Mark Malanoski</cp:lastModifiedBy>
  <cp:revision>2</cp:revision>
  <dcterms:created xsi:type="dcterms:W3CDTF">2013-11-18T16:38:15Z</dcterms:created>
  <dcterms:modified xsi:type="dcterms:W3CDTF">2014-06-09T20:25:18Z</dcterms:modified>
</cp:coreProperties>
</file>