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media1.mp4" ContentType="video/unknown"/>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Lst>
  <p:sldSz cx="24384000" cy="13716000"/>
  <p:notesSz cx="6858000" cy="9144000"/>
  <p:defaultTextStyle>
    <a:lvl1pPr algn="ctr" defTabSz="825500">
      <a:defRPr sz="5000">
        <a:solidFill>
          <a:srgbClr val="FFFFFF"/>
        </a:solidFill>
        <a:latin typeface="+mn-lt"/>
        <a:ea typeface="+mn-ea"/>
        <a:cs typeface="+mn-cs"/>
        <a:sym typeface="Helvetica Light"/>
      </a:defRPr>
    </a:lvl1pPr>
    <a:lvl2pPr indent="228600" algn="ctr" defTabSz="825500">
      <a:defRPr sz="5000">
        <a:solidFill>
          <a:srgbClr val="FFFFFF"/>
        </a:solidFill>
        <a:latin typeface="+mn-lt"/>
        <a:ea typeface="+mn-ea"/>
        <a:cs typeface="+mn-cs"/>
        <a:sym typeface="Helvetica Light"/>
      </a:defRPr>
    </a:lvl2pPr>
    <a:lvl3pPr indent="457200" algn="ctr" defTabSz="825500">
      <a:defRPr sz="5000">
        <a:solidFill>
          <a:srgbClr val="FFFFFF"/>
        </a:solidFill>
        <a:latin typeface="+mn-lt"/>
        <a:ea typeface="+mn-ea"/>
        <a:cs typeface="+mn-cs"/>
        <a:sym typeface="Helvetica Light"/>
      </a:defRPr>
    </a:lvl3pPr>
    <a:lvl4pPr indent="685800" algn="ctr" defTabSz="825500">
      <a:defRPr sz="5000">
        <a:solidFill>
          <a:srgbClr val="FFFFFF"/>
        </a:solidFill>
        <a:latin typeface="+mn-lt"/>
        <a:ea typeface="+mn-ea"/>
        <a:cs typeface="+mn-cs"/>
        <a:sym typeface="Helvetica Light"/>
      </a:defRPr>
    </a:lvl4pPr>
    <a:lvl5pPr indent="914400" algn="ctr" defTabSz="825500">
      <a:defRPr sz="5000">
        <a:solidFill>
          <a:srgbClr val="FFFFFF"/>
        </a:solidFill>
        <a:latin typeface="+mn-lt"/>
        <a:ea typeface="+mn-ea"/>
        <a:cs typeface="+mn-cs"/>
        <a:sym typeface="Helvetica Light"/>
      </a:defRPr>
    </a:lvl5pPr>
    <a:lvl6pPr indent="1143000" algn="ctr" defTabSz="825500">
      <a:defRPr sz="5000">
        <a:solidFill>
          <a:srgbClr val="FFFFFF"/>
        </a:solidFill>
        <a:latin typeface="+mn-lt"/>
        <a:ea typeface="+mn-ea"/>
        <a:cs typeface="+mn-cs"/>
        <a:sym typeface="Helvetica Light"/>
      </a:defRPr>
    </a:lvl6pPr>
    <a:lvl7pPr indent="1371600" algn="ctr" defTabSz="825500">
      <a:defRPr sz="5000">
        <a:solidFill>
          <a:srgbClr val="FFFFFF"/>
        </a:solidFill>
        <a:latin typeface="+mn-lt"/>
        <a:ea typeface="+mn-ea"/>
        <a:cs typeface="+mn-cs"/>
        <a:sym typeface="Helvetica Light"/>
      </a:defRPr>
    </a:lvl7pPr>
    <a:lvl8pPr indent="1600200" algn="ctr" defTabSz="825500">
      <a:defRPr sz="5000">
        <a:solidFill>
          <a:srgbClr val="FFFFFF"/>
        </a:solidFill>
        <a:latin typeface="+mn-lt"/>
        <a:ea typeface="+mn-ea"/>
        <a:cs typeface="+mn-cs"/>
        <a:sym typeface="Helvetica Light"/>
      </a:defRPr>
    </a:lvl8pPr>
    <a:lvl9pPr indent="1828800" algn="ctr" defTabSz="825500">
      <a:defRPr sz="5000">
        <a:solidFill>
          <a:srgbClr val="FFFFFF"/>
        </a:solidFill>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1497FC"/>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rgbClr val="308B16">
              <a:alpha val="35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rgbClr val="308B16"/>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noFill/>
              <a:miter lim="400000"/>
            </a:ln>
          </a:bottom>
          <a:insideH>
            <a:ln w="25400" cap="flat">
              <a:solidFill>
                <a:srgbClr val="CBCBCB"/>
              </a:solidFill>
              <a:prstDash val="solid"/>
              <a:miter lim="400000"/>
            </a:ln>
          </a:insideH>
          <a:insideV>
            <a:ln w="12700" cap="flat">
              <a:noFill/>
              <a:miter lim="400000"/>
            </a:ln>
          </a:insideV>
        </a:tcBdr>
        <a:fill>
          <a:solidFill>
            <a:srgbClr val="308B16"/>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97A7B">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hape 29"/>
          <p:cNvSpPr/>
          <p:nvPr>
            <p:ph type="sldImg"/>
          </p:nvPr>
        </p:nvSpPr>
        <p:spPr>
          <a:xfrm>
            <a:off x="1143000" y="685800"/>
            <a:ext cx="4572000" cy="3429000"/>
          </a:xfrm>
          <a:prstGeom prst="rect">
            <a:avLst/>
          </a:prstGeom>
        </p:spPr>
        <p:txBody>
          <a:bodyPr/>
          <a:lstStyle/>
          <a:p>
            <a:pPr lvl="0"/>
          </a:p>
        </p:txBody>
      </p:sp>
      <p:sp>
        <p:nvSpPr>
          <p:cNvPr id="30" name="Shape 30"/>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 name="Shape 35"/>
          <p:cNvSpPr/>
          <p:nvPr>
            <p:ph type="sldImg"/>
          </p:nvPr>
        </p:nvSpPr>
        <p:spPr>
          <a:prstGeom prst="rect">
            <a:avLst/>
          </a:prstGeom>
        </p:spPr>
        <p:txBody>
          <a:bodyPr/>
          <a:lstStyle/>
          <a:p>
            <a:pPr lvl="0"/>
          </a:p>
        </p:txBody>
      </p:sp>
      <p:sp>
        <p:nvSpPr>
          <p:cNvPr id="36" name="Shape 36"/>
          <p:cNvSpPr/>
          <p:nvPr>
            <p:ph type="body" sz="quarter" idx="1"/>
          </p:nvPr>
        </p:nvSpPr>
        <p:spPr>
          <a:prstGeom prst="rect">
            <a:avLst/>
          </a:prstGeom>
        </p:spPr>
        <p:txBody>
          <a:bodyPr/>
          <a:lstStyle/>
          <a:p>
            <a:pPr lvl="0">
              <a:defRPr sz="1800"/>
            </a:pPr>
            <a:r>
              <a:rPr b="1" sz="2200"/>
              <a:t>Artist Concept as seen from Earth</a:t>
            </a:r>
            <a:endParaRPr b="1" sz="2200"/>
          </a:p>
          <a:p>
            <a:pPr lvl="0">
              <a:defRPr sz="1800"/>
            </a:pPr>
            <a:endParaRPr sz="2200"/>
          </a:p>
          <a:p>
            <a:pPr lvl="0">
              <a:defRPr sz="1800"/>
            </a:pPr>
            <a:r>
              <a:rPr sz="2200"/>
              <a:t>On March 17, 2013, a NASA telescope that monitors the night side of the Moon recorded a bright flash in Mare Imbrium, at about 21°N, 24°W. The flash was one of the brightest ever recorded, and it was caused by the impact of a meteoroid estimated to be roughly a foot (30 to 40 cm) wide and just under a hundred pounds (40 kg), hitting the Moon at 60,000 miles per hour (25 km/sec).</a:t>
            </a:r>
            <a:br>
              <a:rPr sz="2200"/>
            </a:br>
            <a:br>
              <a:rPr sz="2200"/>
            </a:br>
            <a:r>
              <a:rPr sz="2200"/>
              <a:t>A few months after the impact, the Lunar Reconnaissance Orbiter (LRO) camera team (LROC) found the crater formed by the impact. They compared LRO images taken before and after the impact and found a new crater 18 meters (60 feet) wide, with rays of ejecta that extend several kilometers.</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5" name="Shape 5"/>
          <p:cNvSpPr/>
          <p:nvPr>
            <p:ph type="title"/>
          </p:nvPr>
        </p:nvSpPr>
        <p:spPr>
          <a:xfrm>
            <a:off x="1778000" y="2298700"/>
            <a:ext cx="20828000" cy="4648200"/>
          </a:xfrm>
          <a:prstGeom prst="rect">
            <a:avLst/>
          </a:prstGeom>
        </p:spPr>
        <p:txBody>
          <a:bodyPr anchor="b"/>
          <a:lstStyle/>
          <a:p>
            <a:pPr lvl="0">
              <a:defRPr sz="1800">
                <a:solidFill>
                  <a:srgbClr val="000000"/>
                </a:solidFill>
              </a:defRPr>
            </a:pPr>
            <a:r>
              <a:rPr sz="11200">
                <a:solidFill>
                  <a:srgbClr val="FFFFFF"/>
                </a:solidFill>
              </a:rPr>
              <a:t>Title Text</a:t>
            </a:r>
          </a:p>
        </p:txBody>
      </p:sp>
      <p:sp>
        <p:nvSpPr>
          <p:cNvPr id="6" name="Shape 6"/>
          <p:cNvSpPr/>
          <p:nvPr>
            <p:ph type="body" idx="1"/>
          </p:nvPr>
        </p:nvSpPr>
        <p:spPr>
          <a:xfrm>
            <a:off x="1778000" y="7073900"/>
            <a:ext cx="20828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lvl="0">
              <a:defRPr sz="1800">
                <a:solidFill>
                  <a:srgbClr val="000000"/>
                </a:solidFill>
              </a:defRPr>
            </a:pPr>
            <a:r>
              <a:rPr sz="4400">
                <a:solidFill>
                  <a:srgbClr val="FFFFFF"/>
                </a:solidFill>
              </a:rPr>
              <a:t>Body Level One</a:t>
            </a:r>
            <a:endParaRPr sz="4400">
              <a:solidFill>
                <a:srgbClr val="FFFFFF"/>
              </a:solidFill>
            </a:endParaRPr>
          </a:p>
          <a:p>
            <a:pPr lvl="1">
              <a:defRPr sz="1800">
                <a:solidFill>
                  <a:srgbClr val="000000"/>
                </a:solidFill>
              </a:defRPr>
            </a:pPr>
            <a:r>
              <a:rPr sz="4400">
                <a:solidFill>
                  <a:srgbClr val="FFFFFF"/>
                </a:solidFill>
              </a:rPr>
              <a:t>Body Level Two</a:t>
            </a:r>
            <a:endParaRPr sz="4400">
              <a:solidFill>
                <a:srgbClr val="FFFFFF"/>
              </a:solidFill>
            </a:endParaRPr>
          </a:p>
          <a:p>
            <a:pPr lvl="2">
              <a:defRPr sz="1800">
                <a:solidFill>
                  <a:srgbClr val="000000"/>
                </a:solidFill>
              </a:defRPr>
            </a:pPr>
            <a:r>
              <a:rPr sz="4400">
                <a:solidFill>
                  <a:srgbClr val="FFFFFF"/>
                </a:solidFill>
              </a:rPr>
              <a:t>Body Level Three</a:t>
            </a:r>
            <a:endParaRPr sz="4400">
              <a:solidFill>
                <a:srgbClr val="FFFFFF"/>
              </a:solidFill>
            </a:endParaRPr>
          </a:p>
          <a:p>
            <a:pPr lvl="3">
              <a:defRPr sz="1800">
                <a:solidFill>
                  <a:srgbClr val="000000"/>
                </a:solidFill>
              </a:defRPr>
            </a:pPr>
            <a:r>
              <a:rPr sz="4400">
                <a:solidFill>
                  <a:srgbClr val="FFFFFF"/>
                </a:solidFill>
              </a:rPr>
              <a:t>Body Level Four</a:t>
            </a:r>
            <a:endParaRPr sz="4400">
              <a:solidFill>
                <a:srgbClr val="FFFFFF"/>
              </a:solidFill>
            </a:endParaRPr>
          </a:p>
          <a:p>
            <a:pPr lvl="4">
              <a:defRPr sz="1800">
                <a:solidFill>
                  <a:srgbClr val="000000"/>
                </a:solidFill>
              </a:defRPr>
            </a:pPr>
            <a:r>
              <a:rPr sz="4400">
                <a:solidFill>
                  <a:srgbClr val="FFFFFF"/>
                </a:solidFill>
              </a:rPr>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8" name="Shape 8"/>
          <p:cNvSpPr/>
          <p:nvPr>
            <p:ph type="title"/>
          </p:nvPr>
        </p:nvSpPr>
        <p:spPr>
          <a:xfrm>
            <a:off x="635000" y="9448800"/>
            <a:ext cx="23114000" cy="2006600"/>
          </a:xfrm>
          <a:prstGeom prst="rect">
            <a:avLst/>
          </a:prstGeom>
        </p:spPr>
        <p:txBody>
          <a:bodyPr/>
          <a:lstStyle/>
          <a:p>
            <a:pPr lvl="0">
              <a:defRPr sz="1800">
                <a:solidFill>
                  <a:srgbClr val="000000"/>
                </a:solidFill>
              </a:defRPr>
            </a:pPr>
            <a:r>
              <a:rPr sz="11200">
                <a:solidFill>
                  <a:srgbClr val="FFFFFF"/>
                </a:solidFill>
              </a:rPr>
              <a:t>Title Text</a:t>
            </a:r>
          </a:p>
        </p:txBody>
      </p:sp>
      <p:sp>
        <p:nvSpPr>
          <p:cNvPr id="9" name="Shape 9"/>
          <p:cNvSpPr/>
          <p:nvPr>
            <p:ph type="body" idx="1"/>
          </p:nvPr>
        </p:nvSpPr>
        <p:spPr>
          <a:xfrm>
            <a:off x="635000" y="11518900"/>
            <a:ext cx="23114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lvl="0">
              <a:defRPr sz="1800">
                <a:solidFill>
                  <a:srgbClr val="000000"/>
                </a:solidFill>
              </a:defRPr>
            </a:pPr>
            <a:r>
              <a:rPr sz="4400">
                <a:solidFill>
                  <a:srgbClr val="FFFFFF"/>
                </a:solidFill>
              </a:rPr>
              <a:t>Body Level One</a:t>
            </a:r>
            <a:endParaRPr sz="4400">
              <a:solidFill>
                <a:srgbClr val="FFFFFF"/>
              </a:solidFill>
            </a:endParaRPr>
          </a:p>
          <a:p>
            <a:pPr lvl="1">
              <a:defRPr sz="1800">
                <a:solidFill>
                  <a:srgbClr val="000000"/>
                </a:solidFill>
              </a:defRPr>
            </a:pPr>
            <a:r>
              <a:rPr sz="4400">
                <a:solidFill>
                  <a:srgbClr val="FFFFFF"/>
                </a:solidFill>
              </a:rPr>
              <a:t>Body Level Two</a:t>
            </a:r>
            <a:endParaRPr sz="4400">
              <a:solidFill>
                <a:srgbClr val="FFFFFF"/>
              </a:solidFill>
            </a:endParaRPr>
          </a:p>
          <a:p>
            <a:pPr lvl="2">
              <a:defRPr sz="1800">
                <a:solidFill>
                  <a:srgbClr val="000000"/>
                </a:solidFill>
              </a:defRPr>
            </a:pPr>
            <a:r>
              <a:rPr sz="4400">
                <a:solidFill>
                  <a:srgbClr val="FFFFFF"/>
                </a:solidFill>
              </a:rPr>
              <a:t>Body Level Three</a:t>
            </a:r>
            <a:endParaRPr sz="4400">
              <a:solidFill>
                <a:srgbClr val="FFFFFF"/>
              </a:solidFill>
            </a:endParaRPr>
          </a:p>
          <a:p>
            <a:pPr lvl="3">
              <a:defRPr sz="1800">
                <a:solidFill>
                  <a:srgbClr val="000000"/>
                </a:solidFill>
              </a:defRPr>
            </a:pPr>
            <a:r>
              <a:rPr sz="4400">
                <a:solidFill>
                  <a:srgbClr val="FFFFFF"/>
                </a:solidFill>
              </a:rPr>
              <a:t>Body Level Four</a:t>
            </a:r>
            <a:endParaRPr sz="4400">
              <a:solidFill>
                <a:srgbClr val="FFFFFF"/>
              </a:solidFill>
            </a:endParaRPr>
          </a:p>
          <a:p>
            <a:pPr lvl="4">
              <a:defRPr sz="1800">
                <a:solidFill>
                  <a:srgbClr val="000000"/>
                </a:solidFill>
              </a:defRPr>
            </a:pPr>
            <a:r>
              <a:rPr sz="4400">
                <a:solidFill>
                  <a:srgbClr val="FFFFFF"/>
                </a:solidFill>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11" name="Shape 11"/>
          <p:cNvSpPr/>
          <p:nvPr>
            <p:ph type="title"/>
          </p:nvPr>
        </p:nvSpPr>
        <p:spPr>
          <a:xfrm>
            <a:off x="1778000" y="4533900"/>
            <a:ext cx="20828000" cy="4648200"/>
          </a:xfrm>
          <a:prstGeom prst="rect">
            <a:avLst/>
          </a:prstGeom>
        </p:spPr>
        <p:txBody>
          <a:bodyPr/>
          <a:lstStyle/>
          <a:p>
            <a:pPr lvl="0">
              <a:defRPr sz="1800">
                <a:solidFill>
                  <a:srgbClr val="000000"/>
                </a:solidFill>
              </a:defRPr>
            </a:pPr>
            <a:r>
              <a:rPr sz="11200">
                <a:solidFill>
                  <a:srgbClr val="FFFFFF"/>
                </a:solidFill>
              </a:rPr>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13" name="Shape 13"/>
          <p:cNvSpPr/>
          <p:nvPr>
            <p:ph type="title"/>
          </p:nvPr>
        </p:nvSpPr>
        <p:spPr>
          <a:xfrm>
            <a:off x="1651000" y="952500"/>
            <a:ext cx="10223500" cy="5549900"/>
          </a:xfrm>
          <a:prstGeom prst="rect">
            <a:avLst/>
          </a:prstGeom>
        </p:spPr>
        <p:txBody>
          <a:bodyPr anchor="b"/>
          <a:lstStyle>
            <a:lvl1pPr>
              <a:defRPr sz="8400"/>
            </a:lvl1pPr>
          </a:lstStyle>
          <a:p>
            <a:pPr lvl="0">
              <a:defRPr sz="1800">
                <a:solidFill>
                  <a:srgbClr val="000000"/>
                </a:solidFill>
              </a:defRPr>
            </a:pPr>
            <a:r>
              <a:rPr sz="8400">
                <a:solidFill>
                  <a:srgbClr val="FFFFFF"/>
                </a:solidFill>
              </a:rPr>
              <a:t>Title Text</a:t>
            </a:r>
          </a:p>
        </p:txBody>
      </p:sp>
      <p:sp>
        <p:nvSpPr>
          <p:cNvPr id="14" name="Shape 14"/>
          <p:cNvSpPr/>
          <p:nvPr>
            <p:ph type="body" idx="1"/>
          </p:nvPr>
        </p:nvSpPr>
        <p:spPr>
          <a:xfrm>
            <a:off x="1651000" y="6692900"/>
            <a:ext cx="10223500" cy="57277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lvl="0">
              <a:defRPr sz="1800">
                <a:solidFill>
                  <a:srgbClr val="000000"/>
                </a:solidFill>
              </a:defRPr>
            </a:pPr>
            <a:r>
              <a:rPr sz="4400">
                <a:solidFill>
                  <a:srgbClr val="FFFFFF"/>
                </a:solidFill>
              </a:rPr>
              <a:t>Body Level One</a:t>
            </a:r>
            <a:endParaRPr sz="4400">
              <a:solidFill>
                <a:srgbClr val="FFFFFF"/>
              </a:solidFill>
            </a:endParaRPr>
          </a:p>
          <a:p>
            <a:pPr lvl="1">
              <a:defRPr sz="1800">
                <a:solidFill>
                  <a:srgbClr val="000000"/>
                </a:solidFill>
              </a:defRPr>
            </a:pPr>
            <a:r>
              <a:rPr sz="4400">
                <a:solidFill>
                  <a:srgbClr val="FFFFFF"/>
                </a:solidFill>
              </a:rPr>
              <a:t>Body Level Two</a:t>
            </a:r>
            <a:endParaRPr sz="4400">
              <a:solidFill>
                <a:srgbClr val="FFFFFF"/>
              </a:solidFill>
            </a:endParaRPr>
          </a:p>
          <a:p>
            <a:pPr lvl="2">
              <a:defRPr sz="1800">
                <a:solidFill>
                  <a:srgbClr val="000000"/>
                </a:solidFill>
              </a:defRPr>
            </a:pPr>
            <a:r>
              <a:rPr sz="4400">
                <a:solidFill>
                  <a:srgbClr val="FFFFFF"/>
                </a:solidFill>
              </a:rPr>
              <a:t>Body Level Three</a:t>
            </a:r>
            <a:endParaRPr sz="4400">
              <a:solidFill>
                <a:srgbClr val="FFFFFF"/>
              </a:solidFill>
            </a:endParaRPr>
          </a:p>
          <a:p>
            <a:pPr lvl="3">
              <a:defRPr sz="1800">
                <a:solidFill>
                  <a:srgbClr val="000000"/>
                </a:solidFill>
              </a:defRPr>
            </a:pPr>
            <a:r>
              <a:rPr sz="4400">
                <a:solidFill>
                  <a:srgbClr val="FFFFFF"/>
                </a:solidFill>
              </a:rPr>
              <a:t>Body Level Four</a:t>
            </a:r>
            <a:endParaRPr sz="4400">
              <a:solidFill>
                <a:srgbClr val="FFFFFF"/>
              </a:solidFill>
            </a:endParaRPr>
          </a:p>
          <a:p>
            <a:pPr lvl="4">
              <a:defRPr sz="1800">
                <a:solidFill>
                  <a:srgbClr val="000000"/>
                </a:solidFill>
              </a:defRPr>
            </a:pPr>
            <a:r>
              <a:rPr sz="4400">
                <a:solidFill>
                  <a:srgbClr val="FFFFFF"/>
                </a:solidFill>
              </a:rPr>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6" name="Shape 16"/>
          <p:cNvSpPr/>
          <p:nvPr>
            <p:ph type="title"/>
          </p:nvPr>
        </p:nvSpPr>
        <p:spPr>
          <a:prstGeom prst="rect">
            <a:avLst/>
          </a:prstGeom>
        </p:spPr>
        <p:txBody>
          <a:bodyPr/>
          <a:lstStyle/>
          <a:p>
            <a:pPr lvl="0">
              <a:defRPr sz="1800">
                <a:solidFill>
                  <a:srgbClr val="000000"/>
                </a:solidFill>
              </a:defRPr>
            </a:pPr>
            <a:r>
              <a:rPr sz="11200">
                <a:solidFill>
                  <a:srgbClr val="FFFFFF"/>
                </a:solidFill>
              </a:rPr>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sz="1800">
                <a:solidFill>
                  <a:srgbClr val="000000"/>
                </a:solidFill>
              </a:defRPr>
            </a:pPr>
            <a:r>
              <a:rPr sz="11200">
                <a:solidFill>
                  <a:srgbClr val="FFFFFF"/>
                </a:solidFill>
              </a:rPr>
              <a:t>Title Text</a:t>
            </a:r>
          </a:p>
        </p:txBody>
      </p:sp>
      <p:sp>
        <p:nvSpPr>
          <p:cNvPr id="19" name="Shape 19"/>
          <p:cNvSpPr/>
          <p:nvPr>
            <p:ph type="body" idx="1"/>
          </p:nvPr>
        </p:nvSpPr>
        <p:spPr>
          <a:prstGeom prst="rect">
            <a:avLst/>
          </a:prstGeom>
        </p:spPr>
        <p:txBody>
          <a:bodyPr/>
          <a:lstStyle/>
          <a:p>
            <a:pPr lvl="0">
              <a:defRPr sz="1800">
                <a:solidFill>
                  <a:srgbClr val="000000"/>
                </a:solidFill>
              </a:defRPr>
            </a:pPr>
            <a:r>
              <a:rPr sz="5200">
                <a:solidFill>
                  <a:srgbClr val="FFFFFF"/>
                </a:solidFill>
              </a:rPr>
              <a:t>Body Level One</a:t>
            </a:r>
            <a:endParaRPr sz="5200">
              <a:solidFill>
                <a:srgbClr val="FFFFFF"/>
              </a:solidFill>
            </a:endParaRPr>
          </a:p>
          <a:p>
            <a:pPr lvl="1">
              <a:defRPr sz="1800">
                <a:solidFill>
                  <a:srgbClr val="000000"/>
                </a:solidFill>
              </a:defRPr>
            </a:pPr>
            <a:r>
              <a:rPr sz="5200">
                <a:solidFill>
                  <a:srgbClr val="FFFFFF"/>
                </a:solidFill>
              </a:rPr>
              <a:t>Body Level Two</a:t>
            </a:r>
            <a:endParaRPr sz="5200">
              <a:solidFill>
                <a:srgbClr val="FFFFFF"/>
              </a:solidFill>
            </a:endParaRPr>
          </a:p>
          <a:p>
            <a:pPr lvl="2">
              <a:defRPr sz="1800">
                <a:solidFill>
                  <a:srgbClr val="000000"/>
                </a:solidFill>
              </a:defRPr>
            </a:pPr>
            <a:r>
              <a:rPr sz="5200">
                <a:solidFill>
                  <a:srgbClr val="FFFFFF"/>
                </a:solidFill>
              </a:rPr>
              <a:t>Body Level Three</a:t>
            </a:r>
            <a:endParaRPr sz="5200">
              <a:solidFill>
                <a:srgbClr val="FFFFFF"/>
              </a:solidFill>
            </a:endParaRPr>
          </a:p>
          <a:p>
            <a:pPr lvl="3">
              <a:defRPr sz="1800">
                <a:solidFill>
                  <a:srgbClr val="000000"/>
                </a:solidFill>
              </a:defRPr>
            </a:pPr>
            <a:r>
              <a:rPr sz="5200">
                <a:solidFill>
                  <a:srgbClr val="FFFFFF"/>
                </a:solidFill>
              </a:rPr>
              <a:t>Body Level Four</a:t>
            </a:r>
            <a:endParaRPr sz="5200">
              <a:solidFill>
                <a:srgbClr val="FFFFFF"/>
              </a:solidFill>
            </a:endParaRPr>
          </a:p>
          <a:p>
            <a:pPr lvl="4">
              <a:defRPr sz="1800">
                <a:solidFill>
                  <a:srgbClr val="000000"/>
                </a:solidFill>
              </a:defRPr>
            </a:pPr>
            <a:r>
              <a:rPr sz="5200">
                <a:solidFill>
                  <a:srgbClr val="FFFFFF"/>
                </a:solidFill>
              </a:rPr>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21" name="Shape 21"/>
          <p:cNvSpPr/>
          <p:nvPr>
            <p:ph type="title"/>
          </p:nvPr>
        </p:nvSpPr>
        <p:spPr>
          <a:prstGeom prst="rect">
            <a:avLst/>
          </a:prstGeom>
        </p:spPr>
        <p:txBody>
          <a:bodyPr/>
          <a:lstStyle/>
          <a:p>
            <a:pPr lvl="0">
              <a:defRPr sz="1800">
                <a:solidFill>
                  <a:srgbClr val="000000"/>
                </a:solidFill>
              </a:defRPr>
            </a:pPr>
            <a:r>
              <a:rPr sz="11200">
                <a:solidFill>
                  <a:srgbClr val="FFFFFF"/>
                </a:solidFill>
              </a:rPr>
              <a:t>Title Text</a:t>
            </a:r>
          </a:p>
        </p:txBody>
      </p:sp>
      <p:sp>
        <p:nvSpPr>
          <p:cNvPr id="22" name="Shape 22"/>
          <p:cNvSpPr/>
          <p:nvPr>
            <p:ph type="body" idx="1"/>
          </p:nvPr>
        </p:nvSpPr>
        <p:spPr>
          <a:xfrm>
            <a:off x="1689100" y="3149600"/>
            <a:ext cx="10223500" cy="9296400"/>
          </a:xfrm>
          <a:prstGeom prst="rect">
            <a:avLst/>
          </a:prstGeom>
        </p:spPr>
        <p:txBody>
          <a:bodyPr/>
          <a:lstStyle>
            <a:lvl1pPr marL="558800" indent="-558800">
              <a:spcBef>
                <a:spcPts val="4500"/>
              </a:spcBef>
              <a:defRPr sz="4500"/>
            </a:lvl1pPr>
            <a:lvl2pPr marL="1117600" indent="-558800">
              <a:spcBef>
                <a:spcPts val="4500"/>
              </a:spcBef>
              <a:defRPr sz="4500"/>
            </a:lvl2pPr>
            <a:lvl3pPr marL="1676400" indent="-558800">
              <a:spcBef>
                <a:spcPts val="4500"/>
              </a:spcBef>
              <a:defRPr sz="4500"/>
            </a:lvl3pPr>
            <a:lvl4pPr marL="2235200" indent="-558800">
              <a:spcBef>
                <a:spcPts val="4500"/>
              </a:spcBef>
              <a:defRPr sz="4500"/>
            </a:lvl4pPr>
            <a:lvl5pPr marL="2794000" indent="-558800">
              <a:spcBef>
                <a:spcPts val="4500"/>
              </a:spcBef>
              <a:defRPr sz="4500"/>
            </a:lvl5pPr>
          </a:lstStyle>
          <a:p>
            <a:pPr lvl="0">
              <a:defRPr sz="1800">
                <a:solidFill>
                  <a:srgbClr val="000000"/>
                </a:solidFill>
              </a:defRPr>
            </a:pPr>
            <a:r>
              <a:rPr sz="4500">
                <a:solidFill>
                  <a:srgbClr val="FFFFFF"/>
                </a:solidFill>
              </a:rPr>
              <a:t>Body Level One</a:t>
            </a:r>
            <a:endParaRPr sz="4500">
              <a:solidFill>
                <a:srgbClr val="FFFFFF"/>
              </a:solidFill>
            </a:endParaRPr>
          </a:p>
          <a:p>
            <a:pPr lvl="1">
              <a:defRPr sz="1800">
                <a:solidFill>
                  <a:srgbClr val="000000"/>
                </a:solidFill>
              </a:defRPr>
            </a:pPr>
            <a:r>
              <a:rPr sz="4500">
                <a:solidFill>
                  <a:srgbClr val="FFFFFF"/>
                </a:solidFill>
              </a:rPr>
              <a:t>Body Level Two</a:t>
            </a:r>
            <a:endParaRPr sz="4500">
              <a:solidFill>
                <a:srgbClr val="FFFFFF"/>
              </a:solidFill>
            </a:endParaRPr>
          </a:p>
          <a:p>
            <a:pPr lvl="2">
              <a:defRPr sz="1800">
                <a:solidFill>
                  <a:srgbClr val="000000"/>
                </a:solidFill>
              </a:defRPr>
            </a:pPr>
            <a:r>
              <a:rPr sz="4500">
                <a:solidFill>
                  <a:srgbClr val="FFFFFF"/>
                </a:solidFill>
              </a:rPr>
              <a:t>Body Level Three</a:t>
            </a:r>
            <a:endParaRPr sz="4500">
              <a:solidFill>
                <a:srgbClr val="FFFFFF"/>
              </a:solidFill>
            </a:endParaRPr>
          </a:p>
          <a:p>
            <a:pPr lvl="3">
              <a:defRPr sz="1800">
                <a:solidFill>
                  <a:srgbClr val="000000"/>
                </a:solidFill>
              </a:defRPr>
            </a:pPr>
            <a:r>
              <a:rPr sz="4500">
                <a:solidFill>
                  <a:srgbClr val="FFFFFF"/>
                </a:solidFill>
              </a:rPr>
              <a:t>Body Level Four</a:t>
            </a:r>
            <a:endParaRPr sz="4500">
              <a:solidFill>
                <a:srgbClr val="FFFFFF"/>
              </a:solidFill>
            </a:endParaRPr>
          </a:p>
          <a:p>
            <a:pPr lvl="4">
              <a:defRPr sz="1800">
                <a:solidFill>
                  <a:srgbClr val="000000"/>
                </a:solidFill>
              </a:defRPr>
            </a:pPr>
            <a:r>
              <a:rPr sz="4500">
                <a:solidFill>
                  <a:srgbClr val="FFFFFF"/>
                </a:solidFill>
              </a:rPr>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24" name="Shape 24"/>
          <p:cNvSpPr/>
          <p:nvPr>
            <p:ph type="body" idx="1"/>
          </p:nvPr>
        </p:nvSpPr>
        <p:spPr>
          <a:xfrm>
            <a:off x="1689100" y="1778000"/>
            <a:ext cx="21005800" cy="10172700"/>
          </a:xfrm>
          <a:prstGeom prst="rect">
            <a:avLst/>
          </a:prstGeom>
        </p:spPr>
        <p:txBody>
          <a:bodyPr/>
          <a:lstStyle/>
          <a:p>
            <a:pPr lvl="0">
              <a:defRPr sz="1800">
                <a:solidFill>
                  <a:srgbClr val="000000"/>
                </a:solidFill>
              </a:defRPr>
            </a:pPr>
            <a:r>
              <a:rPr sz="5200">
                <a:solidFill>
                  <a:srgbClr val="FFFFFF"/>
                </a:solidFill>
              </a:rPr>
              <a:t>Body Level One</a:t>
            </a:r>
            <a:endParaRPr sz="5200">
              <a:solidFill>
                <a:srgbClr val="FFFFFF"/>
              </a:solidFill>
            </a:endParaRPr>
          </a:p>
          <a:p>
            <a:pPr lvl="1">
              <a:defRPr sz="1800">
                <a:solidFill>
                  <a:srgbClr val="000000"/>
                </a:solidFill>
              </a:defRPr>
            </a:pPr>
            <a:r>
              <a:rPr sz="5200">
                <a:solidFill>
                  <a:srgbClr val="FFFFFF"/>
                </a:solidFill>
              </a:rPr>
              <a:t>Body Level Two</a:t>
            </a:r>
            <a:endParaRPr sz="5200">
              <a:solidFill>
                <a:srgbClr val="FFFFFF"/>
              </a:solidFill>
            </a:endParaRPr>
          </a:p>
          <a:p>
            <a:pPr lvl="2">
              <a:defRPr sz="1800">
                <a:solidFill>
                  <a:srgbClr val="000000"/>
                </a:solidFill>
              </a:defRPr>
            </a:pPr>
            <a:r>
              <a:rPr sz="5200">
                <a:solidFill>
                  <a:srgbClr val="FFFFFF"/>
                </a:solidFill>
              </a:rPr>
              <a:t>Body Level Three</a:t>
            </a:r>
            <a:endParaRPr sz="5200">
              <a:solidFill>
                <a:srgbClr val="FFFFFF"/>
              </a:solidFill>
            </a:endParaRPr>
          </a:p>
          <a:p>
            <a:pPr lvl="3">
              <a:defRPr sz="1800">
                <a:solidFill>
                  <a:srgbClr val="000000"/>
                </a:solidFill>
              </a:defRPr>
            </a:pPr>
            <a:r>
              <a:rPr sz="5200">
                <a:solidFill>
                  <a:srgbClr val="FFFFFF"/>
                </a:solidFill>
              </a:rPr>
              <a:t>Body Level Four</a:t>
            </a:r>
            <a:endParaRPr sz="5200">
              <a:solidFill>
                <a:srgbClr val="FFFFFF"/>
              </a:solidFill>
            </a:endParaRPr>
          </a:p>
          <a:p>
            <a:pPr lvl="4">
              <a:defRPr sz="1800">
                <a:solidFill>
                  <a:srgbClr val="000000"/>
                </a:solidFill>
              </a:defRPr>
            </a:pPr>
            <a:r>
              <a:rPr sz="5200">
                <a:solidFill>
                  <a:srgbClr val="FFFFFF"/>
                </a:solidFill>
              </a:rPr>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Shape 2"/>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11200">
                <a:solidFill>
                  <a:srgbClr val="FFFFFF"/>
                </a:solidFill>
              </a:rPr>
              <a:t>Title Text</a:t>
            </a:r>
          </a:p>
        </p:txBody>
      </p:sp>
      <p:sp>
        <p:nvSpPr>
          <p:cNvPr id="3" name="Shape 3"/>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5200">
                <a:solidFill>
                  <a:srgbClr val="FFFFFF"/>
                </a:solidFill>
              </a:rPr>
              <a:t>Body Level One</a:t>
            </a:r>
            <a:endParaRPr sz="5200">
              <a:solidFill>
                <a:srgbClr val="FFFFFF"/>
              </a:solidFill>
            </a:endParaRPr>
          </a:p>
          <a:p>
            <a:pPr lvl="1">
              <a:defRPr sz="1800">
                <a:solidFill>
                  <a:srgbClr val="000000"/>
                </a:solidFill>
              </a:defRPr>
            </a:pPr>
            <a:r>
              <a:rPr sz="5200">
                <a:solidFill>
                  <a:srgbClr val="FFFFFF"/>
                </a:solidFill>
              </a:rPr>
              <a:t>Body Level Two</a:t>
            </a:r>
            <a:endParaRPr sz="5200">
              <a:solidFill>
                <a:srgbClr val="FFFFFF"/>
              </a:solidFill>
            </a:endParaRPr>
          </a:p>
          <a:p>
            <a:pPr lvl="2">
              <a:defRPr sz="1800">
                <a:solidFill>
                  <a:srgbClr val="000000"/>
                </a:solidFill>
              </a:defRPr>
            </a:pPr>
            <a:r>
              <a:rPr sz="5200">
                <a:solidFill>
                  <a:srgbClr val="FFFFFF"/>
                </a:solidFill>
              </a:rPr>
              <a:t>Body Level Three</a:t>
            </a:r>
            <a:endParaRPr sz="5200">
              <a:solidFill>
                <a:srgbClr val="FFFFFF"/>
              </a:solidFill>
            </a:endParaRPr>
          </a:p>
          <a:p>
            <a:pPr lvl="3">
              <a:defRPr sz="1800">
                <a:solidFill>
                  <a:srgbClr val="000000"/>
                </a:solidFill>
              </a:defRPr>
            </a:pPr>
            <a:r>
              <a:rPr sz="5200">
                <a:solidFill>
                  <a:srgbClr val="FFFFFF"/>
                </a:solidFill>
              </a:rPr>
              <a:t>Body Level Four</a:t>
            </a:r>
            <a:endParaRPr sz="5200">
              <a:solidFill>
                <a:srgbClr val="FFFFFF"/>
              </a:solidFill>
            </a:endParaRPr>
          </a:p>
          <a:p>
            <a:pPr lvl="4">
              <a:defRPr sz="1800">
                <a:solidFill>
                  <a:srgbClr val="000000"/>
                </a:solidFill>
              </a:defRPr>
            </a:pPr>
            <a:r>
              <a:rPr sz="5200">
                <a:solidFill>
                  <a:srgbClr val="FFFFFF"/>
                </a:solidFill>
              </a:rPr>
              <a:t>Body Level Five</a:t>
            </a:r>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spd="med" advClick="1"/>
  <p:txStyles>
    <p:titleStyle>
      <a:lvl1pPr algn="ctr" defTabSz="825500">
        <a:defRPr sz="11200">
          <a:solidFill>
            <a:srgbClr val="FFFFFF"/>
          </a:solidFill>
          <a:latin typeface="+mn-lt"/>
          <a:ea typeface="+mn-ea"/>
          <a:cs typeface="+mn-cs"/>
          <a:sym typeface="Helvetica Light"/>
        </a:defRPr>
      </a:lvl1pPr>
      <a:lvl2pPr indent="228600" algn="ctr" defTabSz="825500">
        <a:defRPr sz="11200">
          <a:solidFill>
            <a:srgbClr val="FFFFFF"/>
          </a:solidFill>
          <a:latin typeface="+mn-lt"/>
          <a:ea typeface="+mn-ea"/>
          <a:cs typeface="+mn-cs"/>
          <a:sym typeface="Helvetica Light"/>
        </a:defRPr>
      </a:lvl2pPr>
      <a:lvl3pPr indent="457200" algn="ctr" defTabSz="825500">
        <a:defRPr sz="11200">
          <a:solidFill>
            <a:srgbClr val="FFFFFF"/>
          </a:solidFill>
          <a:latin typeface="+mn-lt"/>
          <a:ea typeface="+mn-ea"/>
          <a:cs typeface="+mn-cs"/>
          <a:sym typeface="Helvetica Light"/>
        </a:defRPr>
      </a:lvl3pPr>
      <a:lvl4pPr indent="685800" algn="ctr" defTabSz="825500">
        <a:defRPr sz="11200">
          <a:solidFill>
            <a:srgbClr val="FFFFFF"/>
          </a:solidFill>
          <a:latin typeface="+mn-lt"/>
          <a:ea typeface="+mn-ea"/>
          <a:cs typeface="+mn-cs"/>
          <a:sym typeface="Helvetica Light"/>
        </a:defRPr>
      </a:lvl4pPr>
      <a:lvl5pPr indent="914400" algn="ctr" defTabSz="825500">
        <a:defRPr sz="11200">
          <a:solidFill>
            <a:srgbClr val="FFFFFF"/>
          </a:solidFill>
          <a:latin typeface="+mn-lt"/>
          <a:ea typeface="+mn-ea"/>
          <a:cs typeface="+mn-cs"/>
          <a:sym typeface="Helvetica Light"/>
        </a:defRPr>
      </a:lvl5pPr>
      <a:lvl6pPr indent="1143000" algn="ctr" defTabSz="825500">
        <a:defRPr sz="11200">
          <a:solidFill>
            <a:srgbClr val="FFFFFF"/>
          </a:solidFill>
          <a:latin typeface="+mn-lt"/>
          <a:ea typeface="+mn-ea"/>
          <a:cs typeface="+mn-cs"/>
          <a:sym typeface="Helvetica Light"/>
        </a:defRPr>
      </a:lvl6pPr>
      <a:lvl7pPr indent="1371600" algn="ctr" defTabSz="825500">
        <a:defRPr sz="11200">
          <a:solidFill>
            <a:srgbClr val="FFFFFF"/>
          </a:solidFill>
          <a:latin typeface="+mn-lt"/>
          <a:ea typeface="+mn-ea"/>
          <a:cs typeface="+mn-cs"/>
          <a:sym typeface="Helvetica Light"/>
        </a:defRPr>
      </a:lvl7pPr>
      <a:lvl8pPr indent="1600200" algn="ctr" defTabSz="825500">
        <a:defRPr sz="11200">
          <a:solidFill>
            <a:srgbClr val="FFFFFF"/>
          </a:solidFill>
          <a:latin typeface="+mn-lt"/>
          <a:ea typeface="+mn-ea"/>
          <a:cs typeface="+mn-cs"/>
          <a:sym typeface="Helvetica Light"/>
        </a:defRPr>
      </a:lvl8pPr>
      <a:lvl9pPr indent="1828800" algn="ctr" defTabSz="825500">
        <a:defRPr sz="11200">
          <a:solidFill>
            <a:srgbClr val="FFFFFF"/>
          </a:solidFill>
          <a:latin typeface="+mn-lt"/>
          <a:ea typeface="+mn-ea"/>
          <a:cs typeface="+mn-cs"/>
          <a:sym typeface="Helvetica Light"/>
        </a:defRPr>
      </a:lvl9pPr>
    </p:titleStyle>
    <p:bodyStyle>
      <a:lvl1pPr marL="635000" indent="-635000" defTabSz="825500">
        <a:spcBef>
          <a:spcPts val="5900"/>
        </a:spcBef>
        <a:buSzPct val="75000"/>
        <a:buChar char="•"/>
        <a:defRPr sz="5200">
          <a:solidFill>
            <a:srgbClr val="FFFFFF"/>
          </a:solidFill>
          <a:latin typeface="+mn-lt"/>
          <a:ea typeface="+mn-ea"/>
          <a:cs typeface="+mn-cs"/>
          <a:sym typeface="Helvetica Light"/>
        </a:defRPr>
      </a:lvl1pPr>
      <a:lvl2pPr marL="1270000" indent="-635000" defTabSz="825500">
        <a:spcBef>
          <a:spcPts val="5900"/>
        </a:spcBef>
        <a:buSzPct val="75000"/>
        <a:buChar char="•"/>
        <a:defRPr sz="5200">
          <a:solidFill>
            <a:srgbClr val="FFFFFF"/>
          </a:solidFill>
          <a:latin typeface="+mn-lt"/>
          <a:ea typeface="+mn-ea"/>
          <a:cs typeface="+mn-cs"/>
          <a:sym typeface="Helvetica Light"/>
        </a:defRPr>
      </a:lvl2pPr>
      <a:lvl3pPr marL="1905000" indent="-635000" defTabSz="825500">
        <a:spcBef>
          <a:spcPts val="5900"/>
        </a:spcBef>
        <a:buSzPct val="75000"/>
        <a:buChar char="•"/>
        <a:defRPr sz="5200">
          <a:solidFill>
            <a:srgbClr val="FFFFFF"/>
          </a:solidFill>
          <a:latin typeface="+mn-lt"/>
          <a:ea typeface="+mn-ea"/>
          <a:cs typeface="+mn-cs"/>
          <a:sym typeface="Helvetica Light"/>
        </a:defRPr>
      </a:lvl3pPr>
      <a:lvl4pPr marL="2540000" indent="-635000" defTabSz="825500">
        <a:spcBef>
          <a:spcPts val="5900"/>
        </a:spcBef>
        <a:buSzPct val="75000"/>
        <a:buChar char="•"/>
        <a:defRPr sz="5200">
          <a:solidFill>
            <a:srgbClr val="FFFFFF"/>
          </a:solidFill>
          <a:latin typeface="+mn-lt"/>
          <a:ea typeface="+mn-ea"/>
          <a:cs typeface="+mn-cs"/>
          <a:sym typeface="Helvetica Light"/>
        </a:defRPr>
      </a:lvl4pPr>
      <a:lvl5pPr marL="3175000" indent="-635000" defTabSz="825500">
        <a:spcBef>
          <a:spcPts val="5900"/>
        </a:spcBef>
        <a:buSzPct val="75000"/>
        <a:buChar char="•"/>
        <a:defRPr sz="5200">
          <a:solidFill>
            <a:srgbClr val="FFFFFF"/>
          </a:solidFill>
          <a:latin typeface="+mn-lt"/>
          <a:ea typeface="+mn-ea"/>
          <a:cs typeface="+mn-cs"/>
          <a:sym typeface="Helvetica Light"/>
        </a:defRPr>
      </a:lvl5pPr>
      <a:lvl6pPr marL="3810000" indent="-635000" defTabSz="825500">
        <a:spcBef>
          <a:spcPts val="5900"/>
        </a:spcBef>
        <a:buSzPct val="75000"/>
        <a:buChar char="•"/>
        <a:defRPr sz="5200">
          <a:solidFill>
            <a:srgbClr val="FFFFFF"/>
          </a:solidFill>
          <a:latin typeface="+mn-lt"/>
          <a:ea typeface="+mn-ea"/>
          <a:cs typeface="+mn-cs"/>
          <a:sym typeface="Helvetica Light"/>
        </a:defRPr>
      </a:lvl6pPr>
      <a:lvl7pPr marL="4445000" indent="-635000" defTabSz="825500">
        <a:spcBef>
          <a:spcPts val="5900"/>
        </a:spcBef>
        <a:buSzPct val="75000"/>
        <a:buChar char="•"/>
        <a:defRPr sz="5200">
          <a:solidFill>
            <a:srgbClr val="FFFFFF"/>
          </a:solidFill>
          <a:latin typeface="+mn-lt"/>
          <a:ea typeface="+mn-ea"/>
          <a:cs typeface="+mn-cs"/>
          <a:sym typeface="Helvetica Light"/>
        </a:defRPr>
      </a:lvl7pPr>
      <a:lvl8pPr marL="5080000" indent="-635000" defTabSz="825500">
        <a:spcBef>
          <a:spcPts val="5900"/>
        </a:spcBef>
        <a:buSzPct val="75000"/>
        <a:buChar char="•"/>
        <a:defRPr sz="5200">
          <a:solidFill>
            <a:srgbClr val="FFFFFF"/>
          </a:solidFill>
          <a:latin typeface="+mn-lt"/>
          <a:ea typeface="+mn-ea"/>
          <a:cs typeface="+mn-cs"/>
          <a:sym typeface="Helvetica Light"/>
        </a:defRPr>
      </a:lvl8pPr>
      <a:lvl9pPr marL="5715000" indent="-635000" defTabSz="825500">
        <a:spcBef>
          <a:spcPts val="5900"/>
        </a:spcBef>
        <a:buSzPct val="75000"/>
        <a:buChar char="•"/>
        <a:defRPr sz="5200">
          <a:solidFill>
            <a:srgbClr val="FFFFFF"/>
          </a:solidFill>
          <a:latin typeface="+mn-lt"/>
          <a:ea typeface="+mn-ea"/>
          <a:cs typeface="+mn-cs"/>
          <a:sym typeface="Helvetica Light"/>
        </a:defRPr>
      </a:lvl9pPr>
    </p:bodyStyle>
    <p:otherStyle>
      <a:lvl1pPr algn="ctr" defTabSz="825500">
        <a:defRPr sz="2400">
          <a:solidFill>
            <a:schemeClr val="tx1"/>
          </a:solidFill>
          <a:latin typeface="+mn-lt"/>
          <a:ea typeface="+mn-ea"/>
          <a:cs typeface="+mn-cs"/>
          <a:sym typeface="Helvetica Light"/>
        </a:defRPr>
      </a:lvl1pPr>
      <a:lvl2pPr indent="228600" algn="ctr" defTabSz="825500">
        <a:defRPr sz="2400">
          <a:solidFill>
            <a:schemeClr val="tx1"/>
          </a:solidFill>
          <a:latin typeface="+mn-lt"/>
          <a:ea typeface="+mn-ea"/>
          <a:cs typeface="+mn-cs"/>
          <a:sym typeface="Helvetica Light"/>
        </a:defRPr>
      </a:lvl2pPr>
      <a:lvl3pPr indent="457200" algn="ctr" defTabSz="825500">
        <a:defRPr sz="2400">
          <a:solidFill>
            <a:schemeClr val="tx1"/>
          </a:solidFill>
          <a:latin typeface="+mn-lt"/>
          <a:ea typeface="+mn-ea"/>
          <a:cs typeface="+mn-cs"/>
          <a:sym typeface="Helvetica Light"/>
        </a:defRPr>
      </a:lvl3pPr>
      <a:lvl4pPr indent="685800" algn="ctr" defTabSz="825500">
        <a:defRPr sz="2400">
          <a:solidFill>
            <a:schemeClr val="tx1"/>
          </a:solidFill>
          <a:latin typeface="+mn-lt"/>
          <a:ea typeface="+mn-ea"/>
          <a:cs typeface="+mn-cs"/>
          <a:sym typeface="Helvetica Light"/>
        </a:defRPr>
      </a:lvl4pPr>
      <a:lvl5pPr indent="914400" algn="ctr" defTabSz="825500">
        <a:defRPr sz="2400">
          <a:solidFill>
            <a:schemeClr val="tx1"/>
          </a:solidFill>
          <a:latin typeface="+mn-lt"/>
          <a:ea typeface="+mn-ea"/>
          <a:cs typeface="+mn-cs"/>
          <a:sym typeface="Helvetica Light"/>
        </a:defRPr>
      </a:lvl5pPr>
      <a:lvl6pPr indent="1143000" algn="ctr" defTabSz="825500">
        <a:defRPr sz="2400">
          <a:solidFill>
            <a:schemeClr val="tx1"/>
          </a:solidFill>
          <a:latin typeface="+mn-lt"/>
          <a:ea typeface="+mn-ea"/>
          <a:cs typeface="+mn-cs"/>
          <a:sym typeface="Helvetica Light"/>
        </a:defRPr>
      </a:lvl6pPr>
      <a:lvl7pPr indent="1371600" algn="ctr" defTabSz="825500">
        <a:defRPr sz="2400">
          <a:solidFill>
            <a:schemeClr val="tx1"/>
          </a:solidFill>
          <a:latin typeface="+mn-lt"/>
          <a:ea typeface="+mn-ea"/>
          <a:cs typeface="+mn-cs"/>
          <a:sym typeface="Helvetica Light"/>
        </a:defRPr>
      </a:lvl7pPr>
      <a:lvl8pPr indent="1600200" algn="ctr" defTabSz="825500">
        <a:defRPr sz="2400">
          <a:solidFill>
            <a:schemeClr val="tx1"/>
          </a:solidFill>
          <a:latin typeface="+mn-lt"/>
          <a:ea typeface="+mn-ea"/>
          <a:cs typeface="+mn-cs"/>
          <a:sym typeface="Helvetica Light"/>
        </a:defRPr>
      </a:lvl8pPr>
      <a:lvl9pPr indent="1828800" algn="ctr" defTabSz="825500">
        <a:defRPr sz="2400">
          <a:solidFill>
            <a:schemeClr val="tx1"/>
          </a:solidFill>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video" Target="../media/media1.mp4"/><Relationship Id="rId4" Type="http://schemas.microsoft.com/office/2007/relationships/media" Target="../media/media1.mp4"/><Relationship Id="rId5"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 name="Shape 32"/>
          <p:cNvSpPr/>
          <p:nvPr>
            <p:ph type="title"/>
          </p:nvPr>
        </p:nvSpPr>
        <p:spPr>
          <a:prstGeom prst="rect">
            <a:avLst/>
          </a:prstGeom>
        </p:spPr>
        <p:txBody>
          <a:bodyPr/>
          <a:lstStyle/>
          <a:p>
            <a:pPr lvl="0"/>
          </a:p>
        </p:txBody>
      </p:sp>
      <p:sp>
        <p:nvSpPr>
          <p:cNvPr id="33" name="Shape 33"/>
          <p:cNvSpPr/>
          <p:nvPr>
            <p:ph type="body" idx="1"/>
          </p:nvPr>
        </p:nvSpPr>
        <p:spPr>
          <a:prstGeom prst="rect">
            <a:avLst/>
          </a:prstGeom>
        </p:spPr>
        <p:txBody>
          <a:bodyPr/>
          <a:lstStyle/>
          <a:p>
            <a:pPr lvl="0"/>
          </a:p>
        </p:txBody>
      </p:sp>
      <p:pic>
        <p:nvPicPr>
          <p:cNvPr id="34" name="from_earth_1080p30.mp4"/>
          <p:cNvPicPr/>
          <p:nvPr>
            <a:videoFile r:link="rId3"/>
            <p:extLst>
              <p:ext uri="{DAA4B4D4-6D71-4841-9C94-3DE7FCFB9230}">
                <p14:media xmlns:p14="http://schemas.microsoft.com/office/powerpoint/2010/main" r:embed="rId4"/>
              </p:ext>
            </p:extLst>
          </p:nvPr>
        </p:nvPicPr>
        <p:blipFill>
          <a:blip r:embed="rId5">
            <a:extLst/>
          </a:blip>
          <a:stretch>
            <a:fillRect/>
          </a:stretch>
        </p:blipFill>
        <p:spPr>
          <a:xfrm>
            <a:off x="0" y="0"/>
            <a:ext cx="24384000" cy="13716000"/>
          </a:xfrm>
          <a:prstGeom prst="rect">
            <a:avLst/>
          </a:prstGeom>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mediacall" presetSubtype="0" presetID="1" grpId="1" fill="hold">
                                  <p:stCondLst>
                                    <p:cond delay="0"/>
                                  </p:stCondLst>
                                  <p:childTnLst>
                                    <p:cmd type="call" cmd="playFrom(0.0)">
                                      <p:cBhvr>
                                        <p:cTn id="6" dur="0" fill="hold"/>
                                        <p:tgtEl>
                                          <p:spTgt spid="34"/>
                                        </p:tgtEl>
                                      </p:cBhvr>
                                    </p:cmd>
                                  </p:childTnLst>
                                </p:cTn>
                              </p:par>
                            </p:childTnLst>
                          </p:cTn>
                        </p:par>
                      </p:childTnLst>
                    </p:cTn>
                  </p:par>
                </p:childTnLst>
              </p:cTn>
              <p:prevCondLst>
                <p:cond evt="onPrev">
                  <p:tgtEl>
                    <p:sldTgt/>
                  </p:tgtEl>
                </p:cond>
              </p:prevCondLst>
              <p:nextCondLst>
                <p:cond evt="onNext">
                  <p:tgtEl>
                    <p:sldTgt/>
                  </p:tgtEl>
                </p:cond>
              </p:nextCondLst>
            </p:seq>
            <p:video fullScrn="0">
              <p:cMediaNode mute="0" showWhenStopped="1" numSld="1" vol="100000">
                <p:cTn id="7" fill="hold" display="0">
                  <p:stCondLst>
                    <p:cond delay="indefinite"/>
                  </p:stCondLst>
                </p:cTn>
                <p:tgtEl>
                  <p:spTgt spid="34"/>
                </p:tgtEl>
              </p:cMediaNode>
            </p:video>
          </p:childTnLst>
        </p:cTn>
      </p:par>
    </p:tnLst>
  </p:timing>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1"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1"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