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media/media1.mp4" ContentType="video/unknown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</p:sldIdLst>
  <p:sldSz cx="16256000" cy="9144000"/>
  <p:notesSz cx="6858000" cy="9144000"/>
  <p:defaultTextStyle>
    <a:lvl1pPr algn="ctr" defTabSz="825500">
      <a:defRPr sz="3200">
        <a:solidFill>
          <a:srgbClr val="FFFFFF"/>
        </a:solidFill>
        <a:latin typeface="+mn-lt"/>
        <a:ea typeface="+mn-ea"/>
        <a:cs typeface="+mn-cs"/>
        <a:sym typeface="Helvetica Light"/>
      </a:defRPr>
    </a:lvl1pPr>
    <a:lvl2pPr indent="228600" algn="ctr" defTabSz="825500">
      <a:defRPr sz="3200">
        <a:solidFill>
          <a:srgbClr val="FFFFFF"/>
        </a:solidFill>
        <a:latin typeface="+mn-lt"/>
        <a:ea typeface="+mn-ea"/>
        <a:cs typeface="+mn-cs"/>
        <a:sym typeface="Helvetica Light"/>
      </a:defRPr>
    </a:lvl2pPr>
    <a:lvl3pPr indent="457200" algn="ctr" defTabSz="825500">
      <a:defRPr sz="3200">
        <a:solidFill>
          <a:srgbClr val="FFFFFF"/>
        </a:solidFill>
        <a:latin typeface="+mn-lt"/>
        <a:ea typeface="+mn-ea"/>
        <a:cs typeface="+mn-cs"/>
        <a:sym typeface="Helvetica Light"/>
      </a:defRPr>
    </a:lvl3pPr>
    <a:lvl4pPr indent="685800" algn="ctr" defTabSz="825500">
      <a:defRPr sz="3200">
        <a:solidFill>
          <a:srgbClr val="FFFFFF"/>
        </a:solidFill>
        <a:latin typeface="+mn-lt"/>
        <a:ea typeface="+mn-ea"/>
        <a:cs typeface="+mn-cs"/>
        <a:sym typeface="Helvetica Light"/>
      </a:defRPr>
    </a:lvl4pPr>
    <a:lvl5pPr indent="914400" algn="ctr" defTabSz="825500">
      <a:defRPr sz="3200">
        <a:solidFill>
          <a:srgbClr val="FFFFFF"/>
        </a:solidFill>
        <a:latin typeface="+mn-lt"/>
        <a:ea typeface="+mn-ea"/>
        <a:cs typeface="+mn-cs"/>
        <a:sym typeface="Helvetica Light"/>
      </a:defRPr>
    </a:lvl5pPr>
    <a:lvl6pPr indent="1143000" algn="ctr" defTabSz="825500">
      <a:defRPr sz="3200">
        <a:solidFill>
          <a:srgbClr val="FFFFFF"/>
        </a:solidFill>
        <a:latin typeface="+mn-lt"/>
        <a:ea typeface="+mn-ea"/>
        <a:cs typeface="+mn-cs"/>
        <a:sym typeface="Helvetica Light"/>
      </a:defRPr>
    </a:lvl6pPr>
    <a:lvl7pPr indent="1371600" algn="ctr" defTabSz="825500">
      <a:defRPr sz="3200">
        <a:solidFill>
          <a:srgbClr val="FFFFFF"/>
        </a:solidFill>
        <a:latin typeface="+mn-lt"/>
        <a:ea typeface="+mn-ea"/>
        <a:cs typeface="+mn-cs"/>
        <a:sym typeface="Helvetica Light"/>
      </a:defRPr>
    </a:lvl7pPr>
    <a:lvl8pPr indent="1600200" algn="ctr" defTabSz="825500">
      <a:defRPr sz="3200">
        <a:solidFill>
          <a:srgbClr val="FFFFFF"/>
        </a:solidFill>
        <a:latin typeface="+mn-lt"/>
        <a:ea typeface="+mn-ea"/>
        <a:cs typeface="+mn-cs"/>
        <a:sym typeface="Helvetica Light"/>
      </a:defRPr>
    </a:lvl8pPr>
    <a:lvl9pPr indent="1828800" algn="ctr" defTabSz="825500">
      <a:defRPr sz="3200">
        <a:solidFill>
          <a:srgbClr val="FFFFFF"/>
        </a:solidFill>
        <a:latin typeface="+mn-lt"/>
        <a:ea typeface="+mn-ea"/>
        <a:cs typeface="+mn-cs"/>
        <a:sym typeface="Helvetica Ligh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3C0FC">
              <a:alpha val="26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6D6"/>
              </a:solidFill>
              <a:prstDash val="solid"/>
              <a:miter lim="400000"/>
            </a:ln>
          </a:left>
          <a:right>
            <a:ln w="254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1497FC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254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6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065C1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6D6"/>
              </a:solidFill>
              <a:prstDash val="solid"/>
              <a:miter lim="400000"/>
            </a:ln>
          </a:top>
          <a:bottom>
            <a:ln w="254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065C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8EA5CB">
              <a:alpha val="2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4CB9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4CB9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AAAAA"/>
              </a:solidFill>
              <a:prstDash val="solid"/>
              <a:miter lim="400000"/>
            </a:ln>
          </a:left>
          <a:right>
            <a:ln w="12700" cap="flat">
              <a:solidFill>
                <a:srgbClr val="AAAAAA"/>
              </a:solidFill>
              <a:prstDash val="solid"/>
              <a:miter lim="400000"/>
            </a:ln>
          </a:right>
          <a:top>
            <a:ln w="12700" cap="flat">
              <a:solidFill>
                <a:srgbClr val="AAAAAA"/>
              </a:solidFill>
              <a:prstDash val="solid"/>
              <a:miter lim="400000"/>
            </a:ln>
          </a:top>
          <a:bottom>
            <a:ln w="12700" cap="flat">
              <a:solidFill>
                <a:srgbClr val="AAAAAA"/>
              </a:solidFill>
              <a:prstDash val="solid"/>
              <a:miter lim="400000"/>
            </a:ln>
          </a:bottom>
          <a:insideH>
            <a:ln w="12700" cap="flat">
              <a:solidFill>
                <a:srgbClr val="AAAAAA"/>
              </a:solidFill>
              <a:prstDash val="solid"/>
              <a:miter lim="400000"/>
            </a:ln>
          </a:insideH>
          <a:insideV>
            <a:ln w="12700" cap="flat">
              <a:solidFill>
                <a:srgbClr val="AAAAAA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308B16">
              <a:alpha val="3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solidFill>
            <a:srgbClr val="2D7132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08B16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noFill/>
              <a:miter lim="400000"/>
            </a:ln>
          </a:bottom>
          <a:insideH>
            <a:ln w="254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08B1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B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BF630E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B4407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B4407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09090"/>
              </a:solidFill>
              <a:prstDash val="solid"/>
              <a:miter lim="400000"/>
            </a:ln>
          </a:left>
          <a:right>
            <a:ln w="12700" cap="flat">
              <a:solidFill>
                <a:srgbClr val="909090"/>
              </a:solidFill>
              <a:prstDash val="solid"/>
              <a:miter lim="400000"/>
            </a:ln>
          </a:right>
          <a:top>
            <a:ln w="12700" cap="flat">
              <a:solidFill>
                <a:srgbClr val="909090"/>
              </a:solidFill>
              <a:prstDash val="solid"/>
              <a:miter lim="400000"/>
            </a:ln>
          </a:top>
          <a:bottom>
            <a:ln w="12700" cap="flat">
              <a:solidFill>
                <a:srgbClr val="909090"/>
              </a:solidFill>
              <a:prstDash val="solid"/>
              <a:miter lim="400000"/>
            </a:ln>
          </a:bottom>
          <a:insideH>
            <a:ln w="12700" cap="flat">
              <a:solidFill>
                <a:srgbClr val="909090"/>
              </a:solidFill>
              <a:prstDash val="solid"/>
              <a:miter lim="400000"/>
            </a:ln>
          </a:insideH>
          <a:insideV>
            <a:ln w="12700" cap="flat">
              <a:solidFill>
                <a:srgbClr val="90909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B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1F2428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84B4C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84B4C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B">
              <a:alpha val="30000"/>
            </a:srgbClr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30" name="Shape 30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1400">
        <a:latin typeface="Helvetica Neue"/>
        <a:ea typeface="Helvetica Neue"/>
        <a:cs typeface="Helvetica Neue"/>
        <a:sym typeface="Helvetica Neue"/>
      </a:defRPr>
    </a:lvl1pPr>
    <a:lvl2pPr indent="228600" defTabSz="457200">
      <a:lnSpc>
        <a:spcPct val="117999"/>
      </a:lnSpc>
      <a:defRPr sz="1400">
        <a:latin typeface="Helvetica Neue"/>
        <a:ea typeface="Helvetica Neue"/>
        <a:cs typeface="Helvetica Neue"/>
        <a:sym typeface="Helvetica Neue"/>
      </a:defRPr>
    </a:lvl2pPr>
    <a:lvl3pPr indent="457200" defTabSz="457200">
      <a:lnSpc>
        <a:spcPct val="117999"/>
      </a:lnSpc>
      <a:defRPr sz="1400">
        <a:latin typeface="Helvetica Neue"/>
        <a:ea typeface="Helvetica Neue"/>
        <a:cs typeface="Helvetica Neue"/>
        <a:sym typeface="Helvetica Neue"/>
      </a:defRPr>
    </a:lvl3pPr>
    <a:lvl4pPr indent="685800" defTabSz="457200">
      <a:lnSpc>
        <a:spcPct val="117999"/>
      </a:lnSpc>
      <a:defRPr sz="1400">
        <a:latin typeface="Helvetica Neue"/>
        <a:ea typeface="Helvetica Neue"/>
        <a:cs typeface="Helvetica Neue"/>
        <a:sym typeface="Helvetica Neue"/>
      </a:defRPr>
    </a:lvl4pPr>
    <a:lvl5pPr indent="914400" defTabSz="457200">
      <a:lnSpc>
        <a:spcPct val="117999"/>
      </a:lnSpc>
      <a:defRPr sz="1400">
        <a:latin typeface="Helvetica Neue"/>
        <a:ea typeface="Helvetica Neue"/>
        <a:cs typeface="Helvetica Neue"/>
        <a:sym typeface="Helvetica Neue"/>
      </a:defRPr>
    </a:lvl5pPr>
    <a:lvl6pPr indent="1143000" defTabSz="457200">
      <a:lnSpc>
        <a:spcPct val="117999"/>
      </a:lnSpc>
      <a:defRPr sz="1400">
        <a:latin typeface="Helvetica Neue"/>
        <a:ea typeface="Helvetica Neue"/>
        <a:cs typeface="Helvetica Neue"/>
        <a:sym typeface="Helvetica Neue"/>
      </a:defRPr>
    </a:lvl6pPr>
    <a:lvl7pPr indent="1371600" defTabSz="457200">
      <a:lnSpc>
        <a:spcPct val="117999"/>
      </a:lnSpc>
      <a:defRPr sz="1400">
        <a:latin typeface="Helvetica Neue"/>
        <a:ea typeface="Helvetica Neue"/>
        <a:cs typeface="Helvetica Neue"/>
        <a:sym typeface="Helvetica Neue"/>
      </a:defRPr>
    </a:lvl7pPr>
    <a:lvl8pPr indent="1600200" defTabSz="457200">
      <a:lnSpc>
        <a:spcPct val="117999"/>
      </a:lnSpc>
      <a:defRPr sz="1400">
        <a:latin typeface="Helvetica Neue"/>
        <a:ea typeface="Helvetica Neue"/>
        <a:cs typeface="Helvetica Neue"/>
        <a:sym typeface="Helvetica Neue"/>
      </a:defRPr>
    </a:lvl8pPr>
    <a:lvl9pPr indent="1828800" defTabSz="457200">
      <a:lnSpc>
        <a:spcPct val="117999"/>
      </a:lnSpc>
      <a:defRPr sz="1400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<Relationship Id="rId3" Type="http://schemas.openxmlformats.org/officeDocument/2006/relationships/hyperlink" Target="http://www.nasa.gov/mission_pages/LRO/main/" TargetMode="External"/><Relationship Id="rId4" Type="http://schemas.openxmlformats.org/officeDocument/2006/relationships/hyperlink" Target="http://lroc.sese.asu.edu/" TargetMode="External"/>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36" name="Shape 36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1400"/>
              <a:t>On March 17, 2013, a NASA telescope that monitors the night side of the Moon recorded a bright flash in Mare Imbrium, at about 21&amp;deg;N, 24&amp;deg;W. The flash was one of the brightest ever recorded, and it was caused by the impact of a meteoroid estimated to be roughly a foot (30 to 40 cm) wide and just under a hundred pounds (40 kg), hitting the Moon at 60,000 miles per hour (25 km/sec).</a:t>
            </a:r>
            <a:endParaRPr sz="1400"/>
          </a:p>
          <a:p>
            <a:pPr lvl="0">
              <a:defRPr sz="1800"/>
            </a:pPr>
            <a:endParaRPr sz="1400"/>
          </a:p>
          <a:p>
            <a:pPr lvl="0">
              <a:defRPr sz="1800"/>
            </a:pPr>
            <a:r>
              <a:rPr sz="1400"/>
              <a:t>A few months after the impact, the Lunar Reconnaissance Orbiter </a:t>
            </a:r>
            <a:r>
              <a:rPr sz="1400" u="sng">
                <a:hlinkClick r:id="rId3" invalidUrl="" action="" tgtFrame="" tooltip="" history="1" highlightClick="0" endSnd="0"/>
              </a:rPr>
              <a:t>http://www.nasa.gov/mission_pages/LRO/main/</a:t>
            </a:r>
            <a:r>
              <a:rPr sz="1400"/>
              <a:t> camera team </a:t>
            </a:r>
            <a:r>
              <a:rPr sz="1400" u="sng">
                <a:hlinkClick r:id="rId4" invalidUrl="" action="" tgtFrame="" tooltip="" history="1" highlightClick="0" endSnd="0"/>
              </a:rPr>
              <a:t>http://lroc.sese.asu.edu/</a:t>
            </a:r>
            <a:r>
              <a:rPr sz="1400"/>
              <a:t> found the crater formed by the impact. They compared LRO images taken before and after the impact and found a new crater 18 meters (60 feet) wide, with rays of ejecta that extend several kilometers.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/>
          <p:nvPr>
            <p:ph type="title"/>
          </p:nvPr>
        </p:nvSpPr>
        <p:spPr>
          <a:xfrm>
            <a:off x="1185333" y="1532466"/>
            <a:ext cx="13885334" cy="3098801"/>
          </a:xfrm>
          <a:prstGeom prst="rect">
            <a:avLst/>
          </a:prstGeom>
        </p:spPr>
        <p:txBody>
          <a:bodyPr anchor="b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74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6" name="Shape 6"/>
          <p:cNvSpPr/>
          <p:nvPr>
            <p:ph type="body" idx="1"/>
          </p:nvPr>
        </p:nvSpPr>
        <p:spPr>
          <a:xfrm>
            <a:off x="1185333" y="4715933"/>
            <a:ext cx="13885334" cy="1058334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2800"/>
            </a:lvl1pPr>
            <a:lvl2pPr marL="0" indent="228600" algn="ctr">
              <a:spcBef>
                <a:spcPts val="0"/>
              </a:spcBef>
              <a:buSzTx/>
              <a:buNone/>
              <a:defRPr sz="2800"/>
            </a:lvl2pPr>
            <a:lvl3pPr marL="0" indent="457200" algn="ctr">
              <a:spcBef>
                <a:spcPts val="0"/>
              </a:spcBef>
              <a:buSzTx/>
              <a:buNone/>
              <a:defRPr sz="2800"/>
            </a:lvl3pPr>
            <a:lvl4pPr marL="0" indent="685800" algn="ctr">
              <a:spcBef>
                <a:spcPts val="0"/>
              </a:spcBef>
              <a:buSzTx/>
              <a:buNone/>
              <a:defRPr sz="2800"/>
            </a:lvl4pPr>
            <a:lvl5pPr marL="0" indent="914400" algn="ctr">
              <a:spcBef>
                <a:spcPts val="0"/>
              </a:spcBef>
              <a:buSzTx/>
              <a:buNone/>
              <a:defRPr sz="28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Body Level One</a:t>
            </a:r>
            <a:endParaRPr sz="28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Body Level Two</a:t>
            </a:r>
            <a:endParaRPr sz="28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Body Level Three</a:t>
            </a:r>
            <a:endParaRPr sz="28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Body Level Four</a:t>
            </a:r>
            <a:endParaRPr sz="28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/>
          <p:nvPr>
            <p:ph type="title"/>
          </p:nvPr>
        </p:nvSpPr>
        <p:spPr>
          <a:xfrm>
            <a:off x="423333" y="6299200"/>
            <a:ext cx="15409334" cy="1337734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74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9" name="Shape 9"/>
          <p:cNvSpPr/>
          <p:nvPr>
            <p:ph type="body" idx="1"/>
          </p:nvPr>
        </p:nvSpPr>
        <p:spPr>
          <a:xfrm>
            <a:off x="423333" y="7679266"/>
            <a:ext cx="15409334" cy="1058335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2800"/>
            </a:lvl1pPr>
            <a:lvl2pPr marL="0" indent="228600" algn="ctr">
              <a:spcBef>
                <a:spcPts val="0"/>
              </a:spcBef>
              <a:buSzTx/>
              <a:buNone/>
              <a:defRPr sz="2800"/>
            </a:lvl2pPr>
            <a:lvl3pPr marL="0" indent="457200" algn="ctr">
              <a:spcBef>
                <a:spcPts val="0"/>
              </a:spcBef>
              <a:buSzTx/>
              <a:buNone/>
              <a:defRPr sz="2800"/>
            </a:lvl3pPr>
            <a:lvl4pPr marL="0" indent="685800" algn="ctr">
              <a:spcBef>
                <a:spcPts val="0"/>
              </a:spcBef>
              <a:buSzTx/>
              <a:buNone/>
              <a:defRPr sz="2800"/>
            </a:lvl4pPr>
            <a:lvl5pPr marL="0" indent="914400" algn="ctr">
              <a:spcBef>
                <a:spcPts val="0"/>
              </a:spcBef>
              <a:buSzTx/>
              <a:buNone/>
              <a:defRPr sz="28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Body Level One</a:t>
            </a:r>
            <a:endParaRPr sz="28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Body Level Two</a:t>
            </a:r>
            <a:endParaRPr sz="28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Body Level Three</a:t>
            </a:r>
            <a:endParaRPr sz="28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Body Level Four</a:t>
            </a:r>
            <a:endParaRPr sz="28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>
            <p:ph type="title"/>
          </p:nvPr>
        </p:nvSpPr>
        <p:spPr>
          <a:xfrm>
            <a:off x="1185333" y="3022599"/>
            <a:ext cx="13885334" cy="3098802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7400">
                <a:solidFill>
                  <a:srgbClr val="FFFFFF"/>
                </a:solidFill>
              </a:rPr>
              <a:t>Title Text</a:t>
            </a:r>
          </a:p>
        </p:txBody>
      </p:sp>
    </p:spTree>
  </p:cSld>
  <p:clrMapOvr>
    <a:masterClrMapping/>
  </p:clrMapOvr>
  <p:transition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/>
          <p:nvPr>
            <p:ph type="title"/>
          </p:nvPr>
        </p:nvSpPr>
        <p:spPr>
          <a:xfrm>
            <a:off x="1100666" y="634999"/>
            <a:ext cx="6815668" cy="3699935"/>
          </a:xfrm>
          <a:prstGeom prst="rect">
            <a:avLst/>
          </a:prstGeom>
        </p:spPr>
        <p:txBody>
          <a:bodyPr anchor="b"/>
          <a:lstStyle>
            <a:lvl1pPr>
              <a:defRPr sz="5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56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14" name="Shape 14"/>
          <p:cNvSpPr/>
          <p:nvPr>
            <p:ph type="body" idx="1"/>
          </p:nvPr>
        </p:nvSpPr>
        <p:spPr>
          <a:xfrm>
            <a:off x="1100666" y="4461933"/>
            <a:ext cx="6815668" cy="3818468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2800"/>
            </a:lvl1pPr>
            <a:lvl2pPr marL="0" indent="228600" algn="ctr">
              <a:spcBef>
                <a:spcPts val="0"/>
              </a:spcBef>
              <a:buSzTx/>
              <a:buNone/>
              <a:defRPr sz="2800"/>
            </a:lvl2pPr>
            <a:lvl3pPr marL="0" indent="457200" algn="ctr">
              <a:spcBef>
                <a:spcPts val="0"/>
              </a:spcBef>
              <a:buSzTx/>
              <a:buNone/>
              <a:defRPr sz="2800"/>
            </a:lvl3pPr>
            <a:lvl4pPr marL="0" indent="685800" algn="ctr">
              <a:spcBef>
                <a:spcPts val="0"/>
              </a:spcBef>
              <a:buSzTx/>
              <a:buNone/>
              <a:defRPr sz="2800"/>
            </a:lvl4pPr>
            <a:lvl5pPr marL="0" indent="914400" algn="ctr">
              <a:spcBef>
                <a:spcPts val="0"/>
              </a:spcBef>
              <a:buSzTx/>
              <a:buNone/>
              <a:defRPr sz="28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Body Level One</a:t>
            </a:r>
            <a:endParaRPr sz="28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Body Level Two</a:t>
            </a:r>
            <a:endParaRPr sz="28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Body Level Three</a:t>
            </a:r>
            <a:endParaRPr sz="28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Body Level Four</a:t>
            </a:r>
            <a:endParaRPr sz="28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7400">
                <a:solidFill>
                  <a:srgbClr val="FFFFFF"/>
                </a:solidFill>
              </a:rPr>
              <a:t>Title Text</a:t>
            </a:r>
          </a:p>
        </p:txBody>
      </p:sp>
    </p:spTree>
  </p:cSld>
  <p:clrMapOvr>
    <a:masterClrMapping/>
  </p:clrMapOvr>
  <p:transition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74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19" name="Shape 1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FFFFFF"/>
                </a:solidFill>
              </a:rPr>
              <a:t>Body Level One</a:t>
            </a:r>
            <a:endParaRPr sz="34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FFFFFF"/>
                </a:solidFill>
              </a:rPr>
              <a:t>Body Level Two</a:t>
            </a:r>
            <a:endParaRPr sz="34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FFFFFF"/>
                </a:solidFill>
              </a:rPr>
              <a:t>Body Level Three</a:t>
            </a:r>
            <a:endParaRPr sz="34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FFFFFF"/>
                </a:solidFill>
              </a:rPr>
              <a:t>Body Level Four</a:t>
            </a:r>
            <a:endParaRPr sz="34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74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22" name="Shape 22"/>
          <p:cNvSpPr/>
          <p:nvPr>
            <p:ph type="body" idx="1"/>
          </p:nvPr>
        </p:nvSpPr>
        <p:spPr>
          <a:xfrm>
            <a:off x="1126066" y="2099733"/>
            <a:ext cx="6815668" cy="6197601"/>
          </a:xfrm>
          <a:prstGeom prst="rect">
            <a:avLst/>
          </a:prstGeom>
        </p:spPr>
        <p:txBody>
          <a:bodyPr/>
          <a:lstStyle>
            <a:lvl1pPr marL="372533" indent="-372533">
              <a:spcBef>
                <a:spcPts val="4500"/>
              </a:spcBef>
              <a:defRPr sz="3000"/>
            </a:lvl1pPr>
            <a:lvl2pPr marL="931333" indent="-372533">
              <a:spcBef>
                <a:spcPts val="4500"/>
              </a:spcBef>
              <a:defRPr sz="3000"/>
            </a:lvl2pPr>
            <a:lvl3pPr marL="1490133" indent="-372533">
              <a:spcBef>
                <a:spcPts val="4500"/>
              </a:spcBef>
              <a:defRPr sz="3000"/>
            </a:lvl3pPr>
            <a:lvl4pPr marL="2048933" indent="-372533">
              <a:spcBef>
                <a:spcPts val="4500"/>
              </a:spcBef>
              <a:defRPr sz="3000"/>
            </a:lvl4pPr>
            <a:lvl5pPr marL="2607733" indent="-372533">
              <a:spcBef>
                <a:spcPts val="4500"/>
              </a:spcBef>
              <a:defRPr sz="30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Body Level One</a:t>
            </a:r>
            <a:endParaRPr sz="30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Body Level Two</a:t>
            </a:r>
            <a:endParaRPr sz="30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Body Level Three</a:t>
            </a:r>
            <a:endParaRPr sz="30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Body Level Four</a:t>
            </a:r>
            <a:endParaRPr sz="30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>
            <p:ph type="body" idx="1"/>
          </p:nvPr>
        </p:nvSpPr>
        <p:spPr>
          <a:xfrm>
            <a:off x="1126066" y="1185333"/>
            <a:ext cx="14003868" cy="6781801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FFFFFF"/>
                </a:solidFill>
              </a:rPr>
              <a:t>Body Level One</a:t>
            </a:r>
            <a:endParaRPr sz="34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FFFFFF"/>
                </a:solidFill>
              </a:rPr>
              <a:t>Body Level Two</a:t>
            </a:r>
            <a:endParaRPr sz="34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FFFFFF"/>
                </a:solidFill>
              </a:rPr>
              <a:t>Body Level Three</a:t>
            </a:r>
            <a:endParaRPr sz="34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FFFFFF"/>
                </a:solidFill>
              </a:rPr>
              <a:t>Body Level Four</a:t>
            </a:r>
            <a:endParaRPr sz="34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1126066" y="237066"/>
            <a:ext cx="14003868" cy="1524001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74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1126066" y="2099733"/>
            <a:ext cx="14003868" cy="6197601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FFFFFF"/>
                </a:solidFill>
              </a:rPr>
              <a:t>Body Level One</a:t>
            </a:r>
            <a:endParaRPr sz="34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FFFFFF"/>
                </a:solidFill>
              </a:rPr>
              <a:t>Body Level Two</a:t>
            </a:r>
            <a:endParaRPr sz="34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FFFFFF"/>
                </a:solidFill>
              </a:rPr>
              <a:t>Body Level Three</a:t>
            </a:r>
            <a:endParaRPr sz="34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FFFFFF"/>
                </a:solidFill>
              </a:rPr>
              <a:t>Body Level Four</a:t>
            </a:r>
            <a:endParaRPr sz="34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spd="med" advClick="1"/>
  <p:txStyles>
    <p:titleStyle>
      <a:lvl1pPr algn="ctr" defTabSz="825500">
        <a:defRPr sz="74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1pPr>
      <a:lvl2pPr indent="228600" algn="ctr" defTabSz="825500">
        <a:defRPr sz="74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2pPr>
      <a:lvl3pPr indent="457200" algn="ctr" defTabSz="825500">
        <a:defRPr sz="74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3pPr>
      <a:lvl4pPr indent="685800" algn="ctr" defTabSz="825500">
        <a:defRPr sz="74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4pPr>
      <a:lvl5pPr indent="914400" algn="ctr" defTabSz="825500">
        <a:defRPr sz="74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5pPr>
      <a:lvl6pPr indent="1143000" algn="ctr" defTabSz="825500">
        <a:defRPr sz="74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6pPr>
      <a:lvl7pPr indent="1371600" algn="ctr" defTabSz="825500">
        <a:defRPr sz="74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7pPr>
      <a:lvl8pPr indent="1600200" algn="ctr" defTabSz="825500">
        <a:defRPr sz="74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8pPr>
      <a:lvl9pPr indent="1828800" algn="ctr" defTabSz="825500">
        <a:defRPr sz="74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9pPr>
    </p:titleStyle>
    <p:bodyStyle>
      <a:lvl1pPr marL="415192" indent="-415192" defTabSz="825500">
        <a:spcBef>
          <a:spcPts val="5900"/>
        </a:spcBef>
        <a:buSzPct val="75000"/>
        <a:buChar char="•"/>
        <a:defRPr sz="34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1pPr>
      <a:lvl2pPr marL="1050192" indent="-415192" defTabSz="825500">
        <a:spcBef>
          <a:spcPts val="5900"/>
        </a:spcBef>
        <a:buSzPct val="75000"/>
        <a:buChar char="•"/>
        <a:defRPr sz="34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2pPr>
      <a:lvl3pPr marL="1685192" indent="-415192" defTabSz="825500">
        <a:spcBef>
          <a:spcPts val="5900"/>
        </a:spcBef>
        <a:buSzPct val="75000"/>
        <a:buChar char="•"/>
        <a:defRPr sz="34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3pPr>
      <a:lvl4pPr marL="2320192" indent="-415192" defTabSz="825500">
        <a:spcBef>
          <a:spcPts val="5900"/>
        </a:spcBef>
        <a:buSzPct val="75000"/>
        <a:buChar char="•"/>
        <a:defRPr sz="34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4pPr>
      <a:lvl5pPr marL="2955192" indent="-415192" defTabSz="825500">
        <a:spcBef>
          <a:spcPts val="5900"/>
        </a:spcBef>
        <a:buSzPct val="75000"/>
        <a:buChar char="•"/>
        <a:defRPr sz="34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5pPr>
      <a:lvl6pPr marL="3590192" indent="-415192" defTabSz="825500">
        <a:spcBef>
          <a:spcPts val="5900"/>
        </a:spcBef>
        <a:buSzPct val="75000"/>
        <a:buChar char="•"/>
        <a:defRPr sz="34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6pPr>
      <a:lvl7pPr marL="4225192" indent="-415192" defTabSz="825500">
        <a:spcBef>
          <a:spcPts val="5900"/>
        </a:spcBef>
        <a:buSzPct val="75000"/>
        <a:buChar char="•"/>
        <a:defRPr sz="34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7pPr>
      <a:lvl8pPr marL="4860192" indent="-415192" defTabSz="825500">
        <a:spcBef>
          <a:spcPts val="5900"/>
        </a:spcBef>
        <a:buSzPct val="75000"/>
        <a:buChar char="•"/>
        <a:defRPr sz="34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8pPr>
      <a:lvl9pPr marL="5495192" indent="-415192" defTabSz="825500">
        <a:spcBef>
          <a:spcPts val="5900"/>
        </a:spcBef>
        <a:buSzPct val="75000"/>
        <a:buChar char="•"/>
        <a:defRPr sz="34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9pPr>
    </p:bodyStyle>
    <p:otherStyle>
      <a:lvl1pPr algn="ctr" defTabSz="825500">
        <a:defRPr sz="1600">
          <a:solidFill>
            <a:schemeClr val="tx1"/>
          </a:solidFill>
          <a:latin typeface="+mn-lt"/>
          <a:ea typeface="+mn-ea"/>
          <a:cs typeface="+mn-cs"/>
          <a:sym typeface="Helvetica Light"/>
        </a:defRPr>
      </a:lvl1pPr>
      <a:lvl2pPr indent="228600" algn="ctr" defTabSz="825500">
        <a:defRPr sz="1600">
          <a:solidFill>
            <a:schemeClr val="tx1"/>
          </a:solidFill>
          <a:latin typeface="+mn-lt"/>
          <a:ea typeface="+mn-ea"/>
          <a:cs typeface="+mn-cs"/>
          <a:sym typeface="Helvetica Light"/>
        </a:defRPr>
      </a:lvl2pPr>
      <a:lvl3pPr indent="457200" algn="ctr" defTabSz="825500">
        <a:defRPr sz="1600">
          <a:solidFill>
            <a:schemeClr val="tx1"/>
          </a:solidFill>
          <a:latin typeface="+mn-lt"/>
          <a:ea typeface="+mn-ea"/>
          <a:cs typeface="+mn-cs"/>
          <a:sym typeface="Helvetica Light"/>
        </a:defRPr>
      </a:lvl3pPr>
      <a:lvl4pPr indent="685800" algn="ctr" defTabSz="825500">
        <a:defRPr sz="1600">
          <a:solidFill>
            <a:schemeClr val="tx1"/>
          </a:solidFill>
          <a:latin typeface="+mn-lt"/>
          <a:ea typeface="+mn-ea"/>
          <a:cs typeface="+mn-cs"/>
          <a:sym typeface="Helvetica Light"/>
        </a:defRPr>
      </a:lvl4pPr>
      <a:lvl5pPr indent="914400" algn="ctr" defTabSz="825500">
        <a:defRPr sz="1600">
          <a:solidFill>
            <a:schemeClr val="tx1"/>
          </a:solidFill>
          <a:latin typeface="+mn-lt"/>
          <a:ea typeface="+mn-ea"/>
          <a:cs typeface="+mn-cs"/>
          <a:sym typeface="Helvetica Light"/>
        </a:defRPr>
      </a:lvl5pPr>
      <a:lvl6pPr indent="1143000" algn="ctr" defTabSz="825500">
        <a:defRPr sz="1600">
          <a:solidFill>
            <a:schemeClr val="tx1"/>
          </a:solidFill>
          <a:latin typeface="+mn-lt"/>
          <a:ea typeface="+mn-ea"/>
          <a:cs typeface="+mn-cs"/>
          <a:sym typeface="Helvetica Light"/>
        </a:defRPr>
      </a:lvl6pPr>
      <a:lvl7pPr indent="1371600" algn="ctr" defTabSz="825500">
        <a:defRPr sz="1600">
          <a:solidFill>
            <a:schemeClr val="tx1"/>
          </a:solidFill>
          <a:latin typeface="+mn-lt"/>
          <a:ea typeface="+mn-ea"/>
          <a:cs typeface="+mn-cs"/>
          <a:sym typeface="Helvetica Light"/>
        </a:defRPr>
      </a:lvl7pPr>
      <a:lvl8pPr indent="1600200" algn="ctr" defTabSz="825500">
        <a:defRPr sz="1600">
          <a:solidFill>
            <a:schemeClr val="tx1"/>
          </a:solidFill>
          <a:latin typeface="+mn-lt"/>
          <a:ea typeface="+mn-ea"/>
          <a:cs typeface="+mn-cs"/>
          <a:sym typeface="Helvetica Light"/>
        </a:defRPr>
      </a:lvl8pPr>
      <a:lvl9pPr indent="1828800" algn="ctr" defTabSz="825500">
        <a:defRPr sz="1600">
          <a:solidFill>
            <a:schemeClr val="tx1"/>
          </a:solidFill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video" Target="../media/media1.mp4"/><Relationship Id="rId4" Type="http://schemas.microsoft.com/office/2007/relationships/media" Target="../media/media1.mp4"/><Relationship Id="rId5" Type="http://schemas.openxmlformats.org/officeDocument/2006/relationships/image" Target="../media/image2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33" name="Shape 33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</a:p>
        </p:txBody>
      </p:sp>
      <p:pic>
        <p:nvPicPr>
          <p:cNvPr id="34" name="from_moon_720p30_4242.mp4"/>
          <p:cNvPicPr/>
          <p:nvPr>
            <a:videoFile r:link="rId3"/>
            <p:extLst>
              <p:ext uri="{DAA4B4D4-6D71-4841-9C94-3DE7FCFB9230}">
                <p14:media xmlns:p14="http://schemas.microsoft.com/office/powerpoint/2010/main" r:embed="rId4"/>
              </p:ext>
            </p:extLst>
          </p:nvPr>
        </p:nvPicPr>
        <p:blipFill>
          <a:blip r:embed="rId5">
            <a:extLst/>
          </a:blip>
          <a:stretch>
            <a:fillRect/>
          </a:stretch>
        </p:blipFill>
        <p:spPr>
          <a:xfrm>
            <a:off x="0" y="0"/>
            <a:ext cx="16256000" cy="9144000"/>
          </a:xfrm>
          <a:prstGeom prst="rect">
            <a:avLst/>
          </a:prstGeom>
        </p:spPr>
      </p:pic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mediacall" presetSubtype="0" presetID="1" grpId="1" fill="hold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0" fill="hold"/>
                                        <p:tgtEl>
                                          <p:spTgt spid="3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  <p:video fullScrn="0">
              <p:cMediaNode mute="0" showWhenStopped="1" numSld="1" vol="100000">
                <p:cTn id="7" fill="hold" display="0">
                  <p:stCondLst>
                    <p:cond delay="indefinite"/>
                  </p:stCondLst>
                </p:cTn>
                <p:tgtEl>
                  <p:spTgt spid="34"/>
                </p:tgtEl>
              </p:cMediaNode>
            </p:video>
          </p:childTnLst>
        </p:cTn>
      </p:par>
    </p:tnLst>
  </p:timing>
</p:sld>
</file>

<file path=ppt/theme/_rels/theme1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_rels/theme2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theme1.xml><?xml version="1.0" encoding="utf-8"?>
<a:theme xmlns:a="http://schemas.openxmlformats.org/drawingml/2006/main" xmlns:r="http://schemas.openxmlformats.org/officeDocument/2006/relationships" name="Black">
  <a:themeElements>
    <a:clrScheme name="Black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065C1"/>
      </a:accent1>
      <a:accent2>
        <a:srgbClr val="00A6AC"/>
      </a:accent2>
      <a:accent3>
        <a:srgbClr val="308B16"/>
      </a:accent3>
      <a:accent4>
        <a:srgbClr val="BC8027"/>
      </a:accent4>
      <a:accent5>
        <a:srgbClr val="971817"/>
      </a:accent5>
      <a:accent6>
        <a:srgbClr val="5747C1"/>
      </a:accent6>
      <a:hlink>
        <a:srgbClr val="0000FF"/>
      </a:hlink>
      <a:folHlink>
        <a:srgbClr val="FF00FF"/>
      </a:folHlink>
    </a:clrScheme>
    <a:fontScheme name="Black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3175" cap="flat">
          <a:noFill/>
          <a:miter lim="400000"/>
        </a:ln>
        <a:effectLst/>
      </a:spPr>
      <a:bodyPr rot="0" spcFirstLastPara="1" vertOverflow="overflow" horzOverflow="overflow" vert="horz" wrap="square" lIns="33866" tIns="33866" rIns="33866" bIns="33866" numCol="1" spcCol="38100" rtlCol="0" anchor="ctr" upright="0">
        <a:spAutoFit/>
      </a:bodyPr>
      <a:lstStyle>
        <a:defPPr marL="0" marR="0" indent="0" algn="ctr" defTabSz="8255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rgbClr val="FFFFFF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3175" cap="flat">
          <a:noFill/>
          <a:miter lim="400000"/>
        </a:ln>
        <a:effectLst/>
      </a:spPr>
      <a:bodyPr rot="0" spcFirstLastPara="1" vertOverflow="overflow" horzOverflow="overflow" vert="horz" wrap="square" lIns="33866" tIns="33866" rIns="33866" bIns="33866" numCol="1" spcCol="38100" rtlCol="0" anchor="ctr" upright="0">
        <a:spAutoFit/>
      </a:bodyPr>
      <a:lstStyle>
        <a:defPPr marL="0" marR="0" indent="0" algn="ctr" defTabSz="8255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Black">
  <a:themeElements>
    <a:clrScheme name="Black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065C1"/>
      </a:accent1>
      <a:accent2>
        <a:srgbClr val="00A6AC"/>
      </a:accent2>
      <a:accent3>
        <a:srgbClr val="308B16"/>
      </a:accent3>
      <a:accent4>
        <a:srgbClr val="BC8027"/>
      </a:accent4>
      <a:accent5>
        <a:srgbClr val="971817"/>
      </a:accent5>
      <a:accent6>
        <a:srgbClr val="5747C1"/>
      </a:accent6>
      <a:hlink>
        <a:srgbClr val="0000FF"/>
      </a:hlink>
      <a:folHlink>
        <a:srgbClr val="FF00FF"/>
      </a:folHlink>
    </a:clrScheme>
    <a:fontScheme name="Black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3175" cap="flat">
          <a:noFill/>
          <a:miter lim="400000"/>
        </a:ln>
        <a:effectLst/>
      </a:spPr>
      <a:bodyPr rot="0" spcFirstLastPara="1" vertOverflow="overflow" horzOverflow="overflow" vert="horz" wrap="square" lIns="33866" tIns="33866" rIns="33866" bIns="33866" numCol="1" spcCol="38100" rtlCol="0" anchor="ctr" upright="0">
        <a:spAutoFit/>
      </a:bodyPr>
      <a:lstStyle>
        <a:defPPr marL="0" marR="0" indent="0" algn="ctr" defTabSz="8255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rgbClr val="FFFFFF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3175" cap="flat">
          <a:noFill/>
          <a:miter lim="400000"/>
        </a:ln>
        <a:effectLst/>
      </a:spPr>
      <a:bodyPr rot="0" spcFirstLastPara="1" vertOverflow="overflow" horzOverflow="overflow" vert="horz" wrap="square" lIns="33866" tIns="33866" rIns="33866" bIns="33866" numCol="1" spcCol="38100" rtlCol="0" anchor="ctr" upright="0">
        <a:spAutoFit/>
      </a:bodyPr>
      <a:lstStyle>
        <a:defPPr marL="0" marR="0" indent="0" algn="ctr" defTabSz="8255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