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media/media1.mp4" ContentType="video/unknown"/>
</Types>
</file>

<file path=_rels/.rels><?xml version="1.0" encoding="UTF-8" standalone="yes"?><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5"/>
  </p:sldMasterIdLst>
  <p:notesMasterIdLst>
    <p:notesMasterId r:id="rId7"/>
  </p:notesMasterIdLst>
  <p:sldIdLst>
    <p:sldId id="256" r:id="rId8"/>
  </p:sldIdLst>
  <p:sldSz cx="24384000" cy="13716000"/>
  <p:notesSz cx="6858000" cy="9144000"/>
  <p:defaultTextStyle>
    <a:lvl1pPr algn="ctr" defTabSz="825500">
      <a:defRPr sz="5000">
        <a:solidFill>
          <a:srgbClr val="FFFFFF"/>
        </a:solidFill>
        <a:latin typeface="+mn-lt"/>
        <a:ea typeface="+mn-ea"/>
        <a:cs typeface="+mn-cs"/>
        <a:sym typeface="Helvetica Light"/>
      </a:defRPr>
    </a:lvl1pPr>
    <a:lvl2pPr indent="228600" algn="ctr" defTabSz="825500">
      <a:defRPr sz="5000">
        <a:solidFill>
          <a:srgbClr val="FFFFFF"/>
        </a:solidFill>
        <a:latin typeface="+mn-lt"/>
        <a:ea typeface="+mn-ea"/>
        <a:cs typeface="+mn-cs"/>
        <a:sym typeface="Helvetica Light"/>
      </a:defRPr>
    </a:lvl2pPr>
    <a:lvl3pPr indent="457200" algn="ctr" defTabSz="825500">
      <a:defRPr sz="5000">
        <a:solidFill>
          <a:srgbClr val="FFFFFF"/>
        </a:solidFill>
        <a:latin typeface="+mn-lt"/>
        <a:ea typeface="+mn-ea"/>
        <a:cs typeface="+mn-cs"/>
        <a:sym typeface="Helvetica Light"/>
      </a:defRPr>
    </a:lvl3pPr>
    <a:lvl4pPr indent="685800" algn="ctr" defTabSz="825500">
      <a:defRPr sz="5000">
        <a:solidFill>
          <a:srgbClr val="FFFFFF"/>
        </a:solidFill>
        <a:latin typeface="+mn-lt"/>
        <a:ea typeface="+mn-ea"/>
        <a:cs typeface="+mn-cs"/>
        <a:sym typeface="Helvetica Light"/>
      </a:defRPr>
    </a:lvl4pPr>
    <a:lvl5pPr indent="914400" algn="ctr" defTabSz="825500">
      <a:defRPr sz="5000">
        <a:solidFill>
          <a:srgbClr val="FFFFFF"/>
        </a:solidFill>
        <a:latin typeface="+mn-lt"/>
        <a:ea typeface="+mn-ea"/>
        <a:cs typeface="+mn-cs"/>
        <a:sym typeface="Helvetica Light"/>
      </a:defRPr>
    </a:lvl5pPr>
    <a:lvl6pPr indent="1143000" algn="ctr" defTabSz="825500">
      <a:defRPr sz="5000">
        <a:solidFill>
          <a:srgbClr val="FFFFFF"/>
        </a:solidFill>
        <a:latin typeface="+mn-lt"/>
        <a:ea typeface="+mn-ea"/>
        <a:cs typeface="+mn-cs"/>
        <a:sym typeface="Helvetica Light"/>
      </a:defRPr>
    </a:lvl6pPr>
    <a:lvl7pPr indent="1371600" algn="ctr" defTabSz="825500">
      <a:defRPr sz="5000">
        <a:solidFill>
          <a:srgbClr val="FFFFFF"/>
        </a:solidFill>
        <a:latin typeface="+mn-lt"/>
        <a:ea typeface="+mn-ea"/>
        <a:cs typeface="+mn-cs"/>
        <a:sym typeface="Helvetica Light"/>
      </a:defRPr>
    </a:lvl7pPr>
    <a:lvl8pPr indent="1600200" algn="ctr" defTabSz="825500">
      <a:defRPr sz="5000">
        <a:solidFill>
          <a:srgbClr val="FFFFFF"/>
        </a:solidFill>
        <a:latin typeface="+mn-lt"/>
        <a:ea typeface="+mn-ea"/>
        <a:cs typeface="+mn-cs"/>
        <a:sym typeface="Helvetica Light"/>
      </a:defRPr>
    </a:lvl8pPr>
    <a:lvl9pPr indent="1828800" algn="ctr" defTabSz="825500">
      <a:defRPr sz="5000">
        <a:solidFill>
          <a:srgbClr val="FFFFFF"/>
        </a:solidFill>
        <a:latin typeface="+mn-lt"/>
        <a:ea typeface="+mn-ea"/>
        <a:cs typeface="+mn-cs"/>
        <a:sym typeface="Helvetica Light"/>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file>

<file path=ppt/presProps.xml><?xml version="1.0" encoding="utf-8"?>
<p:presentationPr xmlns:a="http://schemas.openxmlformats.org/drawingml/2006/main" xmlns:r="http://schemas.openxmlformats.org/officeDocument/2006/relationships" xmlns:p="http://schemas.openxmlformats.org/presentationml/2006/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noFill/>
        </a:fill>
      </a:tcStyle>
    </a:wholeTbl>
    <a:band2H>
      <a:tcTxStyle b="def" i="def"/>
      <a:tcStyle>
        <a:tcBdr/>
        <a:fill>
          <a:solidFill>
            <a:srgbClr val="73C0FC">
              <a:alpha val="26000"/>
            </a:srgbClr>
          </a:solidFill>
        </a:fill>
      </a:tcStyle>
    </a:band2H>
    <a:firstCol>
      <a:tcTxStyle b="off" i="off">
        <a:fontRef idx="minor">
          <a:srgbClr val="FFFFFF"/>
        </a:fontRef>
        <a:srgbClr val="FFFFFF"/>
      </a:tcTxStyle>
      <a:tcStyle>
        <a:tcBdr>
          <a:left>
            <a:ln w="12700" cap="flat">
              <a:solidFill>
                <a:srgbClr val="D6D6D6"/>
              </a:solidFill>
              <a:prstDash val="solid"/>
              <a:miter lim="400000"/>
            </a:ln>
          </a:left>
          <a:right>
            <a:ln w="254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rgbClr val="1497FC"/>
          </a:solidFill>
        </a:fill>
      </a:tcStyle>
    </a:firstCol>
    <a:lastRow>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25400" cap="flat">
              <a:solidFill>
                <a:srgbClr val="D6D7D6"/>
              </a:solidFill>
              <a:prstDash val="solid"/>
              <a:miter lim="400000"/>
            </a:ln>
          </a:top>
          <a:bottom>
            <a:ln w="12700" cap="flat">
              <a:solidFill>
                <a:srgbClr val="D6D6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rgbClr val="0065C1"/>
          </a:solidFill>
        </a:fill>
      </a:tcStyle>
    </a:lastRow>
    <a:firstRow>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6D6"/>
              </a:solidFill>
              <a:prstDash val="solid"/>
              <a:miter lim="400000"/>
            </a:ln>
          </a:top>
          <a:bottom>
            <a:ln w="254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rgbClr val="0065C1"/>
          </a:solidFill>
        </a:fill>
      </a:tcStyle>
    </a:firstRow>
  </a:tblStyle>
  <a:tblStyle styleId="{C7B018BB-80A7-4F77-B60F-C8B233D01FF8}" styleName="">
    <a:tblBg/>
    <a:wholeTbl>
      <a:tcTxStyle b="off" i="off">
        <a:fontRef idx="minor">
          <a:srgbClr val="FFFFFF"/>
        </a:fontRef>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929292"/>
              </a:solidFill>
              <a:prstDash val="solid"/>
              <a:miter lim="400000"/>
            </a:ln>
          </a:top>
          <a:bottom>
            <a:ln w="12700" cap="flat">
              <a:solidFill>
                <a:srgbClr val="929292"/>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noFill/>
        </a:fill>
      </a:tcStyle>
    </a:wholeTbl>
    <a:band2H>
      <a:tcTxStyle b="def" i="def"/>
      <a:tcStyle>
        <a:tcBdr/>
        <a:fill>
          <a:solidFill>
            <a:srgbClr val="8EA5CB">
              <a:alpha val="25000"/>
            </a:srgbClr>
          </a:solidFill>
        </a:fill>
      </a:tcStyle>
    </a:band2H>
    <a:firstCol>
      <a:tcTxStyle b="off" i="off">
        <a:fontRef idx="minor">
          <a:srgbClr val="FFFFFF"/>
        </a:fontRef>
        <a:srgbClr val="FFFFFF"/>
      </a:tcTxStyle>
      <a:tcStyle>
        <a:tcBdr>
          <a:left>
            <a:ln w="12700" cap="flat">
              <a:noFill/>
              <a:miter lim="400000"/>
            </a:ln>
          </a:left>
          <a:right>
            <a:ln w="25400" cap="flat">
              <a:solidFill>
                <a:srgbClr val="929292"/>
              </a:solidFill>
              <a:prstDash val="solid"/>
              <a:miter lim="400000"/>
            </a:ln>
          </a:right>
          <a:top>
            <a:ln w="25400" cap="flat">
              <a:solidFill>
                <a:srgbClr val="929292"/>
              </a:solidFill>
              <a:prstDash val="solid"/>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solidFill>
            <a:srgbClr val="53585F"/>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929292"/>
              </a:solidFill>
              <a:prstDash val="solid"/>
              <a:miter lim="400000"/>
            </a:ln>
          </a:insideH>
          <a:insideV>
            <a:ln w="12700" cap="flat">
              <a:noFill/>
              <a:miter lim="400000"/>
            </a:ln>
          </a:insideV>
        </a:tcBdr>
        <a:fill>
          <a:solidFill>
            <a:srgbClr val="004CB9"/>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929292"/>
              </a:solidFill>
              <a:prstDash val="solid"/>
              <a:miter lim="400000"/>
            </a:ln>
          </a:insideH>
          <a:insideV>
            <a:ln w="12700" cap="flat">
              <a:noFill/>
              <a:miter lim="400000"/>
            </a:ln>
          </a:insideV>
        </a:tcBdr>
        <a:fill>
          <a:solidFill>
            <a:srgbClr val="004CB9"/>
          </a:solidFill>
        </a:fill>
      </a:tcStyle>
    </a:firstRow>
  </a:tblStyle>
  <a:tblStyle styleId="{EEE7283C-3CF3-47DC-8721-378D4A62B228}" styleName="">
    <a:tblBg/>
    <a:wholeTbl>
      <a:tcTxStyle b="off" i="off">
        <a:fontRef idx="minor">
          <a:srgbClr val="FFFFFF"/>
        </a:fontRef>
        <a:srgbClr val="FFFFFF"/>
      </a:tcTxStyle>
      <a:tcStyle>
        <a:tcBdr>
          <a:left>
            <a:ln w="12700" cap="flat">
              <a:solidFill>
                <a:srgbClr val="AAAAAA"/>
              </a:solidFill>
              <a:prstDash val="solid"/>
              <a:miter lim="400000"/>
            </a:ln>
          </a:left>
          <a:right>
            <a:ln w="12700" cap="flat">
              <a:solidFill>
                <a:srgbClr val="AAAAAA"/>
              </a:solidFill>
              <a:prstDash val="solid"/>
              <a:miter lim="400000"/>
            </a:ln>
          </a:right>
          <a:top>
            <a:ln w="12700" cap="flat">
              <a:solidFill>
                <a:srgbClr val="AAAAAA"/>
              </a:solidFill>
              <a:prstDash val="solid"/>
              <a:miter lim="400000"/>
            </a:ln>
          </a:top>
          <a:bottom>
            <a:ln w="12700" cap="flat">
              <a:solidFill>
                <a:srgbClr val="AAAAAA"/>
              </a:solidFill>
              <a:prstDash val="solid"/>
              <a:miter lim="400000"/>
            </a:ln>
          </a:bottom>
          <a:insideH>
            <a:ln w="12700" cap="flat">
              <a:solidFill>
                <a:srgbClr val="AAAAAA"/>
              </a:solidFill>
              <a:prstDash val="solid"/>
              <a:miter lim="400000"/>
            </a:ln>
          </a:insideH>
          <a:insideV>
            <a:ln w="12700" cap="flat">
              <a:solidFill>
                <a:srgbClr val="AAAAAA"/>
              </a:solidFill>
              <a:prstDash val="solid"/>
              <a:miter lim="400000"/>
            </a:ln>
          </a:insideV>
        </a:tcBdr>
        <a:fill>
          <a:noFill/>
        </a:fill>
      </a:tcStyle>
    </a:wholeTbl>
    <a:band2H>
      <a:tcTxStyle b="def" i="def"/>
      <a:tcStyle>
        <a:tcBdr/>
        <a:fill>
          <a:solidFill>
            <a:srgbClr val="308B16">
              <a:alpha val="35000"/>
            </a:srgbClr>
          </a:solidFill>
        </a:fill>
      </a:tcStyle>
    </a:band2H>
    <a:firstCol>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25400" cap="flat">
              <a:solidFill>
                <a:srgbClr val="CBCBCB"/>
              </a:solidFill>
              <a:prstDash val="solid"/>
              <a:miter lim="400000"/>
            </a:ln>
          </a:insideV>
        </a:tcBdr>
        <a:fill>
          <a:solidFill>
            <a:srgbClr val="2D7132"/>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CBCBCB"/>
              </a:solidFill>
              <a:prstDash val="solid"/>
              <a:miter lim="400000"/>
            </a:ln>
          </a:insideH>
          <a:insideV>
            <a:ln w="12700" cap="flat">
              <a:noFill/>
              <a:miter lim="400000"/>
            </a:ln>
          </a:insideV>
        </a:tcBdr>
        <a:fill>
          <a:solidFill>
            <a:srgbClr val="308B16"/>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25400" cap="flat">
              <a:noFill/>
              <a:miter lim="400000"/>
            </a:ln>
          </a:bottom>
          <a:insideH>
            <a:ln w="25400" cap="flat">
              <a:solidFill>
                <a:srgbClr val="CBCBCB"/>
              </a:solidFill>
              <a:prstDash val="solid"/>
              <a:miter lim="400000"/>
            </a:ln>
          </a:insideH>
          <a:insideV>
            <a:ln w="12700" cap="flat">
              <a:noFill/>
              <a:miter lim="400000"/>
            </a:ln>
          </a:insideV>
        </a:tcBdr>
        <a:fill>
          <a:solidFill>
            <a:srgbClr val="308B16"/>
          </a:solidFill>
        </a:fill>
      </a:tcStyle>
    </a:firstRow>
  </a:tblStyle>
  <a:tblStyle styleId="{CF821DB8-F4EB-4A41-A1BA-3FCAFE7338EE}" styleName="">
    <a:tblBg/>
    <a:wholeTbl>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noFill/>
        </a:fill>
      </a:tcStyle>
    </a:wholeTbl>
    <a:band2H>
      <a:tcTxStyle b="def" i="def"/>
      <a:tcStyle>
        <a:tcBdr/>
        <a:fill>
          <a:solidFill>
            <a:srgbClr val="797A7B">
              <a:alpha val="30000"/>
            </a:srgbClr>
          </a:solidFill>
        </a:fill>
      </a:tcStyle>
    </a:band2H>
    <a:firstCol>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25400" cap="flat">
              <a:solidFill>
                <a:srgbClr val="D6D7D6"/>
              </a:solidFill>
              <a:prstDash val="solid"/>
              <a:miter lim="400000"/>
            </a:ln>
          </a:insideV>
        </a:tcBdr>
        <a:fill>
          <a:solidFill>
            <a:srgbClr val="BF630E"/>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9B4407"/>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9B4407"/>
          </a:solidFill>
        </a:fill>
      </a:tcStyle>
    </a:firstRow>
  </a:tblStyle>
  <a:tblStyle styleId="{33BA23B1-9221-436E-865A-0063620EA4FD}" styleName="">
    <a:tblBg/>
    <a:wholeTbl>
      <a:tcTxStyle b="off" i="off">
        <a:fontRef idx="minor">
          <a:srgbClr val="FFFFFF"/>
        </a:fontRef>
        <a:srgbClr val="FFFFFF"/>
      </a:tcTxStyle>
      <a:tcStyle>
        <a:tcBdr>
          <a:left>
            <a:ln w="12700" cap="flat">
              <a:solidFill>
                <a:srgbClr val="909090"/>
              </a:solidFill>
              <a:prstDash val="solid"/>
              <a:miter lim="400000"/>
            </a:ln>
          </a:left>
          <a:right>
            <a:ln w="12700" cap="flat">
              <a:solidFill>
                <a:srgbClr val="909090"/>
              </a:solidFill>
              <a:prstDash val="solid"/>
              <a:miter lim="400000"/>
            </a:ln>
          </a:right>
          <a:top>
            <a:ln w="12700" cap="flat">
              <a:solidFill>
                <a:srgbClr val="909090"/>
              </a:solidFill>
              <a:prstDash val="solid"/>
              <a:miter lim="400000"/>
            </a:ln>
          </a:top>
          <a:bottom>
            <a:ln w="12700" cap="flat">
              <a:solidFill>
                <a:srgbClr val="909090"/>
              </a:solidFill>
              <a:prstDash val="solid"/>
              <a:miter lim="400000"/>
            </a:ln>
          </a:bottom>
          <a:insideH>
            <a:ln w="12700" cap="flat">
              <a:solidFill>
                <a:srgbClr val="909090"/>
              </a:solidFill>
              <a:prstDash val="solid"/>
              <a:miter lim="400000"/>
            </a:ln>
          </a:insideH>
          <a:insideV>
            <a:ln w="12700" cap="flat">
              <a:solidFill>
                <a:srgbClr val="909090"/>
              </a:solidFill>
              <a:prstDash val="solid"/>
              <a:miter lim="400000"/>
            </a:ln>
          </a:insideV>
        </a:tcBdr>
        <a:fill>
          <a:noFill/>
        </a:fill>
      </a:tcStyle>
    </a:wholeTbl>
    <a:band2H>
      <a:tcTxStyle b="def" i="def"/>
      <a:tcStyle>
        <a:tcBdr/>
        <a:fill>
          <a:solidFill>
            <a:srgbClr val="797A7B">
              <a:alpha val="30000"/>
            </a:srgbClr>
          </a:solidFill>
        </a:fill>
      </a:tcStyle>
    </a:band2H>
    <a:firstCol>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25400" cap="flat">
              <a:solidFill>
                <a:srgbClr val="D6D7D6"/>
              </a:solidFill>
              <a:prstDash val="solid"/>
              <a:miter lim="400000"/>
            </a:ln>
          </a:insideV>
        </a:tcBdr>
        <a:fill>
          <a:solidFill>
            <a:srgbClr val="1F2428"/>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484B4C"/>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484B4C"/>
          </a:solidFill>
        </a:fill>
      </a:tcStyle>
    </a:firstRow>
  </a:tblStyle>
  <a:tblStyle styleId="{2708684C-4D16-4618-839F-0558EEFCDFE6}" styleName="">
    <a:tblBg/>
    <a:wholeTbl>
      <a:tcTxStyle b="off" i="off">
        <a:fontRef idx="minor">
          <a:srgbClr val="FFFFFF"/>
        </a:fontRef>
        <a:srgbClr val="FFFFFF"/>
      </a:tcTxStyle>
      <a:tcStyle>
        <a:tcBdr>
          <a:left>
            <a:ln w="12700" cap="flat">
              <a:solidFill>
                <a:srgbClr val="929292"/>
              </a:solidFill>
              <a:custDash>
                <a:ds d="200000" sp="200000"/>
              </a:custDash>
              <a:miter lim="400000"/>
            </a:ln>
          </a:left>
          <a:right>
            <a:ln w="12700" cap="flat">
              <a:solidFill>
                <a:srgbClr val="929292"/>
              </a:solidFill>
              <a:custDash>
                <a:ds d="200000" sp="200000"/>
              </a:custDash>
              <a:miter lim="400000"/>
            </a:ln>
          </a:right>
          <a:top>
            <a:ln w="12700" cap="flat">
              <a:solidFill>
                <a:srgbClr val="929292"/>
              </a:solidFill>
              <a:custDash>
                <a:ds d="200000" sp="200000"/>
              </a:custDash>
              <a:miter lim="400000"/>
            </a:ln>
          </a:top>
          <a:bottom>
            <a:ln w="12700" cap="flat">
              <a:solidFill>
                <a:srgbClr val="929292"/>
              </a:solidFill>
              <a:custDash>
                <a:ds d="200000" sp="200000"/>
              </a:custDash>
              <a:miter lim="400000"/>
            </a:ln>
          </a:bottom>
          <a:insideH>
            <a:ln w="12700" cap="flat">
              <a:solidFill>
                <a:srgbClr val="929292"/>
              </a:solidFill>
              <a:custDash>
                <a:ds d="200000" sp="200000"/>
              </a:custDash>
              <a:miter lim="400000"/>
            </a:ln>
          </a:insideH>
          <a:insideV>
            <a:ln w="12700" cap="flat">
              <a:solidFill>
                <a:srgbClr val="929292"/>
              </a:solidFill>
              <a:custDash>
                <a:ds d="200000" sp="200000"/>
              </a:custDash>
              <a:miter lim="400000"/>
            </a:ln>
          </a:insideV>
        </a:tcBdr>
        <a:fill>
          <a:noFill/>
        </a:fill>
      </a:tcStyle>
    </a:wholeTbl>
    <a:band2H>
      <a:tcTxStyle b="def" i="def"/>
      <a:tcStyle>
        <a:tcBdr/>
        <a:fill>
          <a:solidFill>
            <a:srgbClr val="797A7B">
              <a:alpha val="30000"/>
            </a:srgbClr>
          </a:solidFill>
        </a:fill>
      </a:tcStyle>
    </a:band2H>
    <a:firstCol>
      <a:tcTxStyle b="on" i="off">
        <a:font>
          <a:latin typeface="Helvetica"/>
          <a:ea typeface="Helvetica"/>
          <a:cs typeface="Helvetica"/>
        </a:font>
        <a:srgbClr val="FFFFFF"/>
      </a:tcTxStyle>
      <a:tcStyle>
        <a:tcBdr>
          <a:left>
            <a:ln w="12700" cap="flat">
              <a:noFill/>
              <a:miter lim="400000"/>
            </a:ln>
          </a:left>
          <a:right>
            <a:ln w="25400" cap="flat">
              <a:solidFill>
                <a:srgbClr val="929292"/>
              </a:solidFill>
              <a:prstDash val="solid"/>
              <a:miter lim="400000"/>
            </a:ln>
          </a:right>
          <a:top>
            <a:ln w="25400" cap="flat">
              <a:solidFill>
                <a:srgbClr val="929292"/>
              </a:solidFill>
              <a:prstDash val="solid"/>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firstCol>
    <a:lastRow>
      <a:tcTxStyle b="on" i="off">
        <a:font>
          <a:latin typeface="Helvetica"/>
          <a:ea typeface="Helvetica"/>
          <a:cs typeface="Helvetica"/>
        </a:font>
        <a:srgbClr val="FFFFFF"/>
      </a:tcTxStyle>
      <a:tcStyle>
        <a:tcBdr>
          <a:left>
            <a:ln w="25400" cap="flat">
              <a:solidFill>
                <a:srgbClr val="929292"/>
              </a:solidFill>
              <a:prstDash val="solid"/>
              <a:miter lim="400000"/>
            </a:ln>
          </a:left>
          <a:right>
            <a:ln w="25400" cap="flat">
              <a:solidFill>
                <a:srgbClr val="929292"/>
              </a:solidFill>
              <a:prstDash val="solid"/>
              <a:miter lim="400000"/>
            </a:ln>
          </a:right>
          <a:top>
            <a:ln w="25400" cap="flat">
              <a:solidFill>
                <a:srgbClr val="929292"/>
              </a:solidFill>
              <a:prstDash val="solid"/>
              <a:miter lim="400000"/>
            </a:ln>
          </a:top>
          <a:bottom>
            <a:ln w="12700" cap="flat">
              <a:noFill/>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lastRow>
    <a:firstRow>
      <a:tcTxStyle b="on" i="off">
        <a:font>
          <a:latin typeface="Helvetica"/>
          <a:ea typeface="Helvetica"/>
          <a:cs typeface="Helvetica"/>
        </a:font>
        <a:srgbClr val="FFFFFF"/>
      </a:tcTxStyle>
      <a:tcStyle>
        <a:tcBdr>
          <a:left>
            <a:ln w="25400" cap="flat">
              <a:solidFill>
                <a:srgbClr val="929292"/>
              </a:solidFill>
              <a:prstDash val="solid"/>
              <a:miter lim="400000"/>
            </a:ln>
          </a:left>
          <a:right>
            <a:ln w="25400" cap="flat">
              <a:solidFill>
                <a:srgbClr val="929292"/>
              </a:solidFill>
              <a:prstDash val="solid"/>
              <a:miter lim="400000"/>
            </a:ln>
          </a:right>
          <a:top>
            <a:ln w="12700" cap="flat">
              <a:noFill/>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showComments="1"/>
</file>

<file path=ppt/_rels/presentation.xml.rels><?xml version="1.0" encoding="UTF-8" standalone="yes"?><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s>

</file>

<file path=ppt/notesMasters/_rels/notesMaster1.xml.rels><?xml version="1.0" encoding="UTF-8" standalone="yes"?><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Shape 29"/>
          <p:cNvSpPr/>
          <p:nvPr>
            <p:ph type="sldImg"/>
          </p:nvPr>
        </p:nvSpPr>
        <p:spPr>
          <a:xfrm>
            <a:off x="1143000" y="685800"/>
            <a:ext cx="4572000" cy="3429000"/>
          </a:xfrm>
          <a:prstGeom prst="rect">
            <a:avLst/>
          </a:prstGeom>
        </p:spPr>
        <p:txBody>
          <a:bodyPr/>
          <a:lstStyle/>
          <a:p>
            <a:pPr lvl="0"/>
          </a:p>
        </p:txBody>
      </p:sp>
      <p:sp>
        <p:nvSpPr>
          <p:cNvPr id="30" name="Shape 30"/>
          <p:cNvSpPr/>
          <p:nvPr>
            <p:ph type="body" sz="quarter" idx="1"/>
          </p:nvPr>
        </p:nvSpPr>
        <p:spPr>
          <a:xfrm>
            <a:off x="914400" y="4343400"/>
            <a:ext cx="5029200" cy="4114800"/>
          </a:xfrm>
          <a:prstGeom prst="rect">
            <a:avLst/>
          </a:prstGeom>
        </p:spPr>
        <p:txBody>
          <a:bodyPr/>
          <a:lstStyle/>
          <a:p>
            <a:pPr lvl="0"/>
          </a:p>
        </p:txBody>
      </p:sp>
    </p:spTree>
  </p:cSld>
  <p:clrMap bg1="lt1" tx1="dk1" bg2="lt2" tx2="dk2" accent1="accent1" accent2="accent2" accent3="accent3" accent4="accent4" accent5="accent5" accent6="accent6" hlink="hlink" folHlink="folHlink"/>
  <p:notesStyle>
    <a:lvl1pPr defTabSz="457200">
      <a:lnSpc>
        <a:spcPct val="117999"/>
      </a:lnSpc>
      <a:defRPr sz="2200">
        <a:latin typeface="Helvetica Neue"/>
        <a:ea typeface="Helvetica Neue"/>
        <a:cs typeface="Helvetica Neue"/>
        <a:sym typeface="Helvetica Neue"/>
      </a:defRPr>
    </a:lvl1pPr>
    <a:lvl2pPr indent="228600" defTabSz="457200">
      <a:lnSpc>
        <a:spcPct val="117999"/>
      </a:lnSpc>
      <a:defRPr sz="2200">
        <a:latin typeface="Helvetica Neue"/>
        <a:ea typeface="Helvetica Neue"/>
        <a:cs typeface="Helvetica Neue"/>
        <a:sym typeface="Helvetica Neue"/>
      </a:defRPr>
    </a:lvl2pPr>
    <a:lvl3pPr indent="457200" defTabSz="457200">
      <a:lnSpc>
        <a:spcPct val="117999"/>
      </a:lnSpc>
      <a:defRPr sz="2200">
        <a:latin typeface="Helvetica Neue"/>
        <a:ea typeface="Helvetica Neue"/>
        <a:cs typeface="Helvetica Neue"/>
        <a:sym typeface="Helvetica Neue"/>
      </a:defRPr>
    </a:lvl3pPr>
    <a:lvl4pPr indent="685800" defTabSz="457200">
      <a:lnSpc>
        <a:spcPct val="117999"/>
      </a:lnSpc>
      <a:defRPr sz="2200">
        <a:latin typeface="Helvetica Neue"/>
        <a:ea typeface="Helvetica Neue"/>
        <a:cs typeface="Helvetica Neue"/>
        <a:sym typeface="Helvetica Neue"/>
      </a:defRPr>
    </a:lvl4pPr>
    <a:lvl5pPr indent="914400" defTabSz="457200">
      <a:lnSpc>
        <a:spcPct val="117999"/>
      </a:lnSpc>
      <a:defRPr sz="2200">
        <a:latin typeface="Helvetica Neue"/>
        <a:ea typeface="Helvetica Neue"/>
        <a:cs typeface="Helvetica Neue"/>
        <a:sym typeface="Helvetica Neue"/>
      </a:defRPr>
    </a:lvl5pPr>
    <a:lvl6pPr indent="1143000" defTabSz="457200">
      <a:lnSpc>
        <a:spcPct val="117999"/>
      </a:lnSpc>
      <a:defRPr sz="2200">
        <a:latin typeface="Helvetica Neue"/>
        <a:ea typeface="Helvetica Neue"/>
        <a:cs typeface="Helvetica Neue"/>
        <a:sym typeface="Helvetica Neue"/>
      </a:defRPr>
    </a:lvl6pPr>
    <a:lvl7pPr indent="1371600" defTabSz="457200">
      <a:lnSpc>
        <a:spcPct val="117999"/>
      </a:lnSpc>
      <a:defRPr sz="2200">
        <a:latin typeface="Helvetica Neue"/>
        <a:ea typeface="Helvetica Neue"/>
        <a:cs typeface="Helvetica Neue"/>
        <a:sym typeface="Helvetica Neue"/>
      </a:defRPr>
    </a:lvl7pPr>
    <a:lvl8pPr indent="1600200" defTabSz="457200">
      <a:lnSpc>
        <a:spcPct val="117999"/>
      </a:lnSpc>
      <a:defRPr sz="2200">
        <a:latin typeface="Helvetica Neue"/>
        <a:ea typeface="Helvetica Neue"/>
        <a:cs typeface="Helvetica Neue"/>
        <a:sym typeface="Helvetica Neue"/>
      </a:defRPr>
    </a:lvl8pPr>
    <a:lvl9pPr indent="1828800" defTabSz="45720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Relationships xmlns="http://schemas.openxmlformats.org/package/2006/relationships"><Relationship Id="rId1" Type="http://schemas.openxmlformats.org/officeDocument/2006/relationships/slide" Target="../slides/slide1.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5" name="Shape 35"/>
          <p:cNvSpPr/>
          <p:nvPr>
            <p:ph type="sldImg"/>
          </p:nvPr>
        </p:nvSpPr>
        <p:spPr>
          <a:prstGeom prst="rect">
            <a:avLst/>
          </a:prstGeom>
        </p:spPr>
        <p:txBody>
          <a:bodyPr/>
          <a:lstStyle/>
          <a:p>
            <a:pPr lvl="0"/>
          </a:p>
        </p:txBody>
      </p:sp>
      <p:sp>
        <p:nvSpPr>
          <p:cNvPr id="36" name="Shape 36"/>
          <p:cNvSpPr/>
          <p:nvPr>
            <p:ph type="body" sz="quarter" idx="1"/>
          </p:nvPr>
        </p:nvSpPr>
        <p:spPr>
          <a:prstGeom prst="rect">
            <a:avLst/>
          </a:prstGeom>
        </p:spPr>
        <p:txBody>
          <a:bodyPr/>
          <a:lstStyle/>
          <a:p>
            <a:pPr lvl="0">
              <a:defRPr sz="1800"/>
            </a:pPr>
            <a:r>
              <a:rPr sz="2200"/>
              <a:t>New England Nor'easter, January 2015</a:t>
            </a:r>
            <a:endParaRPr sz="2200"/>
          </a:p>
          <a:p>
            <a:pPr lvl="0">
              <a:defRPr sz="1800"/>
            </a:pPr>
            <a:endParaRPr sz="2200"/>
          </a:p>
          <a:p>
            <a:pPr lvl="0">
              <a:defRPr sz="1800"/>
            </a:pPr>
            <a:r>
              <a:rPr sz="2200"/>
              <a:t>The January 2015 North American blizzard, also unofficially named Winter Storm Juno was a powerful nor'easter that affected Canada and the Central and Eastern United States, and eventually, parts of Southern Greenland and Western Europe.</a:t>
            </a:r>
            <a:endParaRPr sz="2200"/>
          </a:p>
          <a:p>
            <a:pPr lvl="0">
              <a:defRPr sz="1800"/>
            </a:pPr>
            <a:endParaRPr sz="2200"/>
          </a:p>
          <a:p>
            <a:pPr lvl="0">
              <a:defRPr sz="1800"/>
            </a:pPr>
            <a:r>
              <a:rPr sz="2200"/>
              <a:t>At 5:06 PM EST Monday, January 26, 2015, the Global Precipitation Measurement (GPM) Core Observatory flew over the nor'easter as it began dumping snow on New England. This visualization shows liquid precipitation rainfall rates (green to red) as well as frozen precipitation, or snowfall rates (purple to blue). The center of the storm, shown in 3-D, was offshore with far-reaching bands of snowfall. More intense snowfall rates (blue), can be seen on the northern edge of the storm and also over land up the coast from New York to Maine and into Canada, as well in the upper atmosphere before turning to heavy rainfall over the ocean. </a:t>
            </a:r>
            <a:endParaRPr sz="2200"/>
          </a:p>
          <a:p>
            <a:pPr lvl="0">
              <a:defRPr sz="1800"/>
            </a:pPr>
            <a:endParaRPr sz="2200"/>
          </a:p>
          <a:p>
            <a:pPr lvl="0">
              <a:defRPr sz="1800"/>
            </a:pPr>
            <a:endParaRPr sz="2200"/>
          </a:p>
          <a:p>
            <a:pPr lvl="0">
              <a:defRPr sz="1800"/>
            </a:pPr>
            <a:r>
              <a:rPr sz="2200"/>
              <a:t>For more information, visit:</a:t>
            </a:r>
            <a:endParaRPr sz="2200"/>
          </a:p>
          <a:p>
            <a:pPr lvl="0">
              <a:defRPr sz="1800"/>
            </a:pPr>
            <a:r>
              <a:rPr sz="2200"/>
              <a:t>     svs.gsfc.nasa.gov/goto?4266</a:t>
            </a:r>
          </a:p>
        </p:txBody>
      </p:sp>
    </p:spTree>
  </p:cSld>
  <p:clrMapOvr>
    <a:masterClrMapping/>
  </p:clrMapOvr>
</p:notes>
</file>

<file path=ppt/slideLayouts/_rels/slideLayout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showMasterSp="1" showMasterPhAnim="1">
  <p:cSld name="Title &amp; Subtitle">
    <p:spTree>
      <p:nvGrpSpPr>
        <p:cNvPr id="1" name=""/>
        <p:cNvGrpSpPr/>
        <p:nvPr/>
      </p:nvGrpSpPr>
      <p:grpSpPr>
        <a:xfrm>
          <a:off x="0" y="0"/>
          <a:ext cx="0" cy="0"/>
          <a:chOff x="0" y="0"/>
          <a:chExt cx="0" cy="0"/>
        </a:xfrm>
      </p:grpSpPr>
      <p:sp>
        <p:nvSpPr>
          <p:cNvPr id="5" name="Shape 5"/>
          <p:cNvSpPr/>
          <p:nvPr>
            <p:ph type="title"/>
          </p:nvPr>
        </p:nvSpPr>
        <p:spPr>
          <a:xfrm>
            <a:off x="1778000" y="2298700"/>
            <a:ext cx="20828000" cy="4648200"/>
          </a:xfrm>
          <a:prstGeom prst="rect">
            <a:avLst/>
          </a:prstGeom>
        </p:spPr>
        <p:txBody>
          <a:bodyPr anchor="b"/>
          <a:lstStyle/>
          <a:p>
            <a:pPr lvl="0">
              <a:defRPr sz="1800">
                <a:solidFill>
                  <a:srgbClr val="000000"/>
                </a:solidFill>
              </a:defRPr>
            </a:pPr>
            <a:r>
              <a:rPr sz="11200">
                <a:solidFill>
                  <a:srgbClr val="FFFFFF"/>
                </a:solidFill>
              </a:rPr>
              <a:t>Title Text</a:t>
            </a:r>
          </a:p>
        </p:txBody>
      </p:sp>
      <p:sp>
        <p:nvSpPr>
          <p:cNvPr id="6" name="Shape 6"/>
          <p:cNvSpPr/>
          <p:nvPr>
            <p:ph type="body" idx="1"/>
          </p:nvPr>
        </p:nvSpPr>
        <p:spPr>
          <a:xfrm>
            <a:off x="1778000" y="7073900"/>
            <a:ext cx="20828000" cy="1587500"/>
          </a:xfrm>
          <a:prstGeom prst="rect">
            <a:avLst/>
          </a:prstGeom>
        </p:spPr>
        <p:txBody>
          <a:bodyPr anchor="t"/>
          <a:lstStyle>
            <a:lvl1pPr marL="0" indent="0" algn="ctr">
              <a:spcBef>
                <a:spcPts val="0"/>
              </a:spcBef>
              <a:buSzTx/>
              <a:buNone/>
              <a:defRPr sz="4400"/>
            </a:lvl1pPr>
            <a:lvl2pPr marL="0" indent="228600" algn="ctr">
              <a:spcBef>
                <a:spcPts val="0"/>
              </a:spcBef>
              <a:buSzTx/>
              <a:buNone/>
              <a:defRPr sz="4400"/>
            </a:lvl2pPr>
            <a:lvl3pPr marL="0" indent="457200" algn="ctr">
              <a:spcBef>
                <a:spcPts val="0"/>
              </a:spcBef>
              <a:buSzTx/>
              <a:buNone/>
              <a:defRPr sz="4400"/>
            </a:lvl3pPr>
            <a:lvl4pPr marL="0" indent="685800" algn="ctr">
              <a:spcBef>
                <a:spcPts val="0"/>
              </a:spcBef>
              <a:buSzTx/>
              <a:buNone/>
              <a:defRPr sz="4400"/>
            </a:lvl4pPr>
            <a:lvl5pPr marL="0" indent="914400" algn="ctr">
              <a:spcBef>
                <a:spcPts val="0"/>
              </a:spcBef>
              <a:buSzTx/>
              <a:buNone/>
              <a:defRPr sz="4400"/>
            </a:lvl5pPr>
          </a:lstStyle>
          <a:p>
            <a:pPr lvl="0">
              <a:defRPr sz="1800">
                <a:solidFill>
                  <a:srgbClr val="000000"/>
                </a:solidFill>
              </a:defRPr>
            </a:pPr>
            <a:r>
              <a:rPr sz="4400">
                <a:solidFill>
                  <a:srgbClr val="FFFFFF"/>
                </a:solidFill>
              </a:rPr>
              <a:t>Body Level One</a:t>
            </a:r>
            <a:endParaRPr sz="4400">
              <a:solidFill>
                <a:srgbClr val="FFFFFF"/>
              </a:solidFill>
            </a:endParaRPr>
          </a:p>
          <a:p>
            <a:pPr lvl="1">
              <a:defRPr sz="1800">
                <a:solidFill>
                  <a:srgbClr val="000000"/>
                </a:solidFill>
              </a:defRPr>
            </a:pPr>
            <a:r>
              <a:rPr sz="4400">
                <a:solidFill>
                  <a:srgbClr val="FFFFFF"/>
                </a:solidFill>
              </a:rPr>
              <a:t>Body Level Two</a:t>
            </a:r>
            <a:endParaRPr sz="4400">
              <a:solidFill>
                <a:srgbClr val="FFFFFF"/>
              </a:solidFill>
            </a:endParaRPr>
          </a:p>
          <a:p>
            <a:pPr lvl="2">
              <a:defRPr sz="1800">
                <a:solidFill>
                  <a:srgbClr val="000000"/>
                </a:solidFill>
              </a:defRPr>
            </a:pPr>
            <a:r>
              <a:rPr sz="4400">
                <a:solidFill>
                  <a:srgbClr val="FFFFFF"/>
                </a:solidFill>
              </a:rPr>
              <a:t>Body Level Three</a:t>
            </a:r>
            <a:endParaRPr sz="4400">
              <a:solidFill>
                <a:srgbClr val="FFFFFF"/>
              </a:solidFill>
            </a:endParaRPr>
          </a:p>
          <a:p>
            <a:pPr lvl="3">
              <a:defRPr sz="1800">
                <a:solidFill>
                  <a:srgbClr val="000000"/>
                </a:solidFill>
              </a:defRPr>
            </a:pPr>
            <a:r>
              <a:rPr sz="4400">
                <a:solidFill>
                  <a:srgbClr val="FFFFFF"/>
                </a:solidFill>
              </a:rPr>
              <a:t>Body Level Four</a:t>
            </a:r>
            <a:endParaRPr sz="4400">
              <a:solidFill>
                <a:srgbClr val="FFFFFF"/>
              </a:solidFill>
            </a:endParaRPr>
          </a:p>
          <a:p>
            <a:pPr lvl="4">
              <a:defRPr sz="1800">
                <a:solidFill>
                  <a:srgbClr val="000000"/>
                </a:solidFill>
              </a:defRPr>
            </a:pPr>
            <a:r>
              <a:rPr sz="4400">
                <a:solidFill>
                  <a:srgbClr val="FFFFFF"/>
                </a:solidFill>
              </a:rPr>
              <a:t>Body Level Five</a:t>
            </a:r>
          </a:p>
        </p:txBody>
      </p:sp>
    </p:spTree>
  </p:cSld>
  <p:clrMapOvr>
    <a:masterClrMapping/>
  </p:clrMapOvr>
  <p:transitio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type="tx" showMasterSp="1" showMasterPhAnim="1">
  <p:cSld name="Quote">
    <p:spTree>
      <p:nvGrpSpPr>
        <p:cNvPr id="1" name=""/>
        <p:cNvGrpSpPr/>
        <p:nvPr/>
      </p:nvGrpSpPr>
      <p:grpSpPr>
        <a:xfrm>
          <a:off x="0" y="0"/>
          <a:ext cx="0" cy="0"/>
          <a:chOff x="0" y="0"/>
          <a:chExt cx="0" cy="0"/>
        </a:xfrm>
      </p:grpSpPr>
    </p:spTree>
  </p:cSld>
  <p:clrMapOvr>
    <a:masterClrMapping/>
  </p:clrMapOvr>
  <p:transitio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type="tx" showMasterSp="1" showMasterPhAnim="1">
  <p:cSld name="Photo">
    <p:spTree>
      <p:nvGrpSpPr>
        <p:cNvPr id="1" name=""/>
        <p:cNvGrpSpPr/>
        <p:nvPr/>
      </p:nvGrpSpPr>
      <p:grpSpPr>
        <a:xfrm>
          <a:off x="0" y="0"/>
          <a:ext cx="0" cy="0"/>
          <a:chOff x="0" y="0"/>
          <a:chExt cx="0" cy="0"/>
        </a:xfrm>
      </p:grpSpPr>
    </p:spTree>
  </p:cSld>
  <p:clrMapOvr>
    <a:masterClrMapping/>
  </p:clrMapOvr>
  <p:transitio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type="tx" showMasterSp="1" showMasterPhAnim="1">
  <p:cSld name="Blank">
    <p:spTree>
      <p:nvGrpSpPr>
        <p:cNvPr id="1" name=""/>
        <p:cNvGrpSpPr/>
        <p:nvPr/>
      </p:nvGrpSpPr>
      <p:grpSpPr>
        <a:xfrm>
          <a:off x="0" y="0"/>
          <a:ext cx="0" cy="0"/>
          <a:chOff x="0" y="0"/>
          <a:chExt cx="0" cy="0"/>
        </a:xfrm>
      </p:grpSpPr>
    </p:spTree>
  </p:cSld>
  <p:clrMapOvr>
    <a:masterClrMapping/>
  </p:clrMapOvr>
  <p:transitio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type="tx" showMasterSp="1" showMasterPhAnim="1">
  <p:cSld name="Photo - Horizontal">
    <p:spTree>
      <p:nvGrpSpPr>
        <p:cNvPr id="1" name=""/>
        <p:cNvGrpSpPr/>
        <p:nvPr/>
      </p:nvGrpSpPr>
      <p:grpSpPr>
        <a:xfrm>
          <a:off x="0" y="0"/>
          <a:ext cx="0" cy="0"/>
          <a:chOff x="0" y="0"/>
          <a:chExt cx="0" cy="0"/>
        </a:xfrm>
      </p:grpSpPr>
      <p:sp>
        <p:nvSpPr>
          <p:cNvPr id="8" name="Shape 8"/>
          <p:cNvSpPr/>
          <p:nvPr>
            <p:ph type="title"/>
          </p:nvPr>
        </p:nvSpPr>
        <p:spPr>
          <a:xfrm>
            <a:off x="635000" y="9448800"/>
            <a:ext cx="23114000" cy="2006600"/>
          </a:xfrm>
          <a:prstGeom prst="rect">
            <a:avLst/>
          </a:prstGeom>
        </p:spPr>
        <p:txBody>
          <a:bodyPr/>
          <a:lstStyle/>
          <a:p>
            <a:pPr lvl="0">
              <a:defRPr sz="1800">
                <a:solidFill>
                  <a:srgbClr val="000000"/>
                </a:solidFill>
              </a:defRPr>
            </a:pPr>
            <a:r>
              <a:rPr sz="11200">
                <a:solidFill>
                  <a:srgbClr val="FFFFFF"/>
                </a:solidFill>
              </a:rPr>
              <a:t>Title Text</a:t>
            </a:r>
          </a:p>
        </p:txBody>
      </p:sp>
      <p:sp>
        <p:nvSpPr>
          <p:cNvPr id="9" name="Shape 9"/>
          <p:cNvSpPr/>
          <p:nvPr>
            <p:ph type="body" idx="1"/>
          </p:nvPr>
        </p:nvSpPr>
        <p:spPr>
          <a:xfrm>
            <a:off x="635000" y="11518900"/>
            <a:ext cx="23114000" cy="1587500"/>
          </a:xfrm>
          <a:prstGeom prst="rect">
            <a:avLst/>
          </a:prstGeom>
        </p:spPr>
        <p:txBody>
          <a:bodyPr anchor="t"/>
          <a:lstStyle>
            <a:lvl1pPr marL="0" indent="0" algn="ctr">
              <a:spcBef>
                <a:spcPts val="0"/>
              </a:spcBef>
              <a:buSzTx/>
              <a:buNone/>
              <a:defRPr sz="4400"/>
            </a:lvl1pPr>
            <a:lvl2pPr marL="0" indent="228600" algn="ctr">
              <a:spcBef>
                <a:spcPts val="0"/>
              </a:spcBef>
              <a:buSzTx/>
              <a:buNone/>
              <a:defRPr sz="4400"/>
            </a:lvl2pPr>
            <a:lvl3pPr marL="0" indent="457200" algn="ctr">
              <a:spcBef>
                <a:spcPts val="0"/>
              </a:spcBef>
              <a:buSzTx/>
              <a:buNone/>
              <a:defRPr sz="4400"/>
            </a:lvl3pPr>
            <a:lvl4pPr marL="0" indent="685800" algn="ctr">
              <a:spcBef>
                <a:spcPts val="0"/>
              </a:spcBef>
              <a:buSzTx/>
              <a:buNone/>
              <a:defRPr sz="4400"/>
            </a:lvl4pPr>
            <a:lvl5pPr marL="0" indent="914400" algn="ctr">
              <a:spcBef>
                <a:spcPts val="0"/>
              </a:spcBef>
              <a:buSzTx/>
              <a:buNone/>
              <a:defRPr sz="4400"/>
            </a:lvl5pPr>
          </a:lstStyle>
          <a:p>
            <a:pPr lvl="0">
              <a:defRPr sz="1800">
                <a:solidFill>
                  <a:srgbClr val="000000"/>
                </a:solidFill>
              </a:defRPr>
            </a:pPr>
            <a:r>
              <a:rPr sz="4400">
                <a:solidFill>
                  <a:srgbClr val="FFFFFF"/>
                </a:solidFill>
              </a:rPr>
              <a:t>Body Level One</a:t>
            </a:r>
            <a:endParaRPr sz="4400">
              <a:solidFill>
                <a:srgbClr val="FFFFFF"/>
              </a:solidFill>
            </a:endParaRPr>
          </a:p>
          <a:p>
            <a:pPr lvl="1">
              <a:defRPr sz="1800">
                <a:solidFill>
                  <a:srgbClr val="000000"/>
                </a:solidFill>
              </a:defRPr>
            </a:pPr>
            <a:r>
              <a:rPr sz="4400">
                <a:solidFill>
                  <a:srgbClr val="FFFFFF"/>
                </a:solidFill>
              </a:rPr>
              <a:t>Body Level Two</a:t>
            </a:r>
            <a:endParaRPr sz="4400">
              <a:solidFill>
                <a:srgbClr val="FFFFFF"/>
              </a:solidFill>
            </a:endParaRPr>
          </a:p>
          <a:p>
            <a:pPr lvl="2">
              <a:defRPr sz="1800">
                <a:solidFill>
                  <a:srgbClr val="000000"/>
                </a:solidFill>
              </a:defRPr>
            </a:pPr>
            <a:r>
              <a:rPr sz="4400">
                <a:solidFill>
                  <a:srgbClr val="FFFFFF"/>
                </a:solidFill>
              </a:rPr>
              <a:t>Body Level Three</a:t>
            </a:r>
            <a:endParaRPr sz="4400">
              <a:solidFill>
                <a:srgbClr val="FFFFFF"/>
              </a:solidFill>
            </a:endParaRPr>
          </a:p>
          <a:p>
            <a:pPr lvl="3">
              <a:defRPr sz="1800">
                <a:solidFill>
                  <a:srgbClr val="000000"/>
                </a:solidFill>
              </a:defRPr>
            </a:pPr>
            <a:r>
              <a:rPr sz="4400">
                <a:solidFill>
                  <a:srgbClr val="FFFFFF"/>
                </a:solidFill>
              </a:rPr>
              <a:t>Body Level Four</a:t>
            </a:r>
            <a:endParaRPr sz="4400">
              <a:solidFill>
                <a:srgbClr val="FFFFFF"/>
              </a:solidFill>
            </a:endParaRPr>
          </a:p>
          <a:p>
            <a:pPr lvl="4">
              <a:defRPr sz="1800">
                <a:solidFill>
                  <a:srgbClr val="000000"/>
                </a:solidFill>
              </a:defRPr>
            </a:pPr>
            <a:r>
              <a:rPr sz="4400">
                <a:solidFill>
                  <a:srgbClr val="FFFFFF"/>
                </a:solidFill>
              </a:rPr>
              <a:t>Body Level Five</a:t>
            </a:r>
          </a:p>
        </p:txBody>
      </p:sp>
    </p:spTree>
  </p:cSld>
  <p:clrMapOvr>
    <a:masterClrMapping/>
  </p:clrMapOvr>
  <p:transitio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type="tx" showMasterSp="1" showMasterPhAnim="1">
  <p:cSld name="Title - Center">
    <p:spTree>
      <p:nvGrpSpPr>
        <p:cNvPr id="1" name=""/>
        <p:cNvGrpSpPr/>
        <p:nvPr/>
      </p:nvGrpSpPr>
      <p:grpSpPr>
        <a:xfrm>
          <a:off x="0" y="0"/>
          <a:ext cx="0" cy="0"/>
          <a:chOff x="0" y="0"/>
          <a:chExt cx="0" cy="0"/>
        </a:xfrm>
      </p:grpSpPr>
      <p:sp>
        <p:nvSpPr>
          <p:cNvPr id="11" name="Shape 11"/>
          <p:cNvSpPr/>
          <p:nvPr>
            <p:ph type="title"/>
          </p:nvPr>
        </p:nvSpPr>
        <p:spPr>
          <a:xfrm>
            <a:off x="1778000" y="4533900"/>
            <a:ext cx="20828000" cy="4648200"/>
          </a:xfrm>
          <a:prstGeom prst="rect">
            <a:avLst/>
          </a:prstGeom>
        </p:spPr>
        <p:txBody>
          <a:bodyPr/>
          <a:lstStyle/>
          <a:p>
            <a:pPr lvl="0">
              <a:defRPr sz="1800">
                <a:solidFill>
                  <a:srgbClr val="000000"/>
                </a:solidFill>
              </a:defRPr>
            </a:pPr>
            <a:r>
              <a:rPr sz="11200">
                <a:solidFill>
                  <a:srgbClr val="FFFFFF"/>
                </a:solidFill>
              </a:rPr>
              <a:t>Title Text</a:t>
            </a:r>
          </a:p>
        </p:txBody>
      </p:sp>
    </p:spTree>
  </p:cSld>
  <p:clrMapOvr>
    <a:masterClrMapping/>
  </p:clrMapOvr>
  <p:transitio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type="tx" showMasterSp="1" showMasterPhAnim="1">
  <p:cSld name="Photo - Vertical">
    <p:spTree>
      <p:nvGrpSpPr>
        <p:cNvPr id="1" name=""/>
        <p:cNvGrpSpPr/>
        <p:nvPr/>
      </p:nvGrpSpPr>
      <p:grpSpPr>
        <a:xfrm>
          <a:off x="0" y="0"/>
          <a:ext cx="0" cy="0"/>
          <a:chOff x="0" y="0"/>
          <a:chExt cx="0" cy="0"/>
        </a:xfrm>
      </p:grpSpPr>
      <p:sp>
        <p:nvSpPr>
          <p:cNvPr id="13" name="Shape 13"/>
          <p:cNvSpPr/>
          <p:nvPr>
            <p:ph type="title"/>
          </p:nvPr>
        </p:nvSpPr>
        <p:spPr>
          <a:xfrm>
            <a:off x="1651000" y="952500"/>
            <a:ext cx="10223500" cy="5549900"/>
          </a:xfrm>
          <a:prstGeom prst="rect">
            <a:avLst/>
          </a:prstGeom>
        </p:spPr>
        <p:txBody>
          <a:bodyPr anchor="b"/>
          <a:lstStyle>
            <a:lvl1pPr>
              <a:defRPr sz="8400"/>
            </a:lvl1pPr>
          </a:lstStyle>
          <a:p>
            <a:pPr lvl="0">
              <a:defRPr sz="1800">
                <a:solidFill>
                  <a:srgbClr val="000000"/>
                </a:solidFill>
              </a:defRPr>
            </a:pPr>
            <a:r>
              <a:rPr sz="8400">
                <a:solidFill>
                  <a:srgbClr val="FFFFFF"/>
                </a:solidFill>
              </a:rPr>
              <a:t>Title Text</a:t>
            </a:r>
          </a:p>
        </p:txBody>
      </p:sp>
      <p:sp>
        <p:nvSpPr>
          <p:cNvPr id="14" name="Shape 14"/>
          <p:cNvSpPr/>
          <p:nvPr>
            <p:ph type="body" idx="1"/>
          </p:nvPr>
        </p:nvSpPr>
        <p:spPr>
          <a:xfrm>
            <a:off x="1651000" y="6692900"/>
            <a:ext cx="10223500" cy="5727700"/>
          </a:xfrm>
          <a:prstGeom prst="rect">
            <a:avLst/>
          </a:prstGeom>
        </p:spPr>
        <p:txBody>
          <a:bodyPr anchor="t"/>
          <a:lstStyle>
            <a:lvl1pPr marL="0" indent="0" algn="ctr">
              <a:spcBef>
                <a:spcPts val="0"/>
              </a:spcBef>
              <a:buSzTx/>
              <a:buNone/>
              <a:defRPr sz="4400"/>
            </a:lvl1pPr>
            <a:lvl2pPr marL="0" indent="228600" algn="ctr">
              <a:spcBef>
                <a:spcPts val="0"/>
              </a:spcBef>
              <a:buSzTx/>
              <a:buNone/>
              <a:defRPr sz="4400"/>
            </a:lvl2pPr>
            <a:lvl3pPr marL="0" indent="457200" algn="ctr">
              <a:spcBef>
                <a:spcPts val="0"/>
              </a:spcBef>
              <a:buSzTx/>
              <a:buNone/>
              <a:defRPr sz="4400"/>
            </a:lvl3pPr>
            <a:lvl4pPr marL="0" indent="685800" algn="ctr">
              <a:spcBef>
                <a:spcPts val="0"/>
              </a:spcBef>
              <a:buSzTx/>
              <a:buNone/>
              <a:defRPr sz="4400"/>
            </a:lvl4pPr>
            <a:lvl5pPr marL="0" indent="914400" algn="ctr">
              <a:spcBef>
                <a:spcPts val="0"/>
              </a:spcBef>
              <a:buSzTx/>
              <a:buNone/>
              <a:defRPr sz="4400"/>
            </a:lvl5pPr>
          </a:lstStyle>
          <a:p>
            <a:pPr lvl="0">
              <a:defRPr sz="1800">
                <a:solidFill>
                  <a:srgbClr val="000000"/>
                </a:solidFill>
              </a:defRPr>
            </a:pPr>
            <a:r>
              <a:rPr sz="4400">
                <a:solidFill>
                  <a:srgbClr val="FFFFFF"/>
                </a:solidFill>
              </a:rPr>
              <a:t>Body Level One</a:t>
            </a:r>
            <a:endParaRPr sz="4400">
              <a:solidFill>
                <a:srgbClr val="FFFFFF"/>
              </a:solidFill>
            </a:endParaRPr>
          </a:p>
          <a:p>
            <a:pPr lvl="1">
              <a:defRPr sz="1800">
                <a:solidFill>
                  <a:srgbClr val="000000"/>
                </a:solidFill>
              </a:defRPr>
            </a:pPr>
            <a:r>
              <a:rPr sz="4400">
                <a:solidFill>
                  <a:srgbClr val="FFFFFF"/>
                </a:solidFill>
              </a:rPr>
              <a:t>Body Level Two</a:t>
            </a:r>
            <a:endParaRPr sz="4400">
              <a:solidFill>
                <a:srgbClr val="FFFFFF"/>
              </a:solidFill>
            </a:endParaRPr>
          </a:p>
          <a:p>
            <a:pPr lvl="2">
              <a:defRPr sz="1800">
                <a:solidFill>
                  <a:srgbClr val="000000"/>
                </a:solidFill>
              </a:defRPr>
            </a:pPr>
            <a:r>
              <a:rPr sz="4400">
                <a:solidFill>
                  <a:srgbClr val="FFFFFF"/>
                </a:solidFill>
              </a:rPr>
              <a:t>Body Level Three</a:t>
            </a:r>
            <a:endParaRPr sz="4400">
              <a:solidFill>
                <a:srgbClr val="FFFFFF"/>
              </a:solidFill>
            </a:endParaRPr>
          </a:p>
          <a:p>
            <a:pPr lvl="3">
              <a:defRPr sz="1800">
                <a:solidFill>
                  <a:srgbClr val="000000"/>
                </a:solidFill>
              </a:defRPr>
            </a:pPr>
            <a:r>
              <a:rPr sz="4400">
                <a:solidFill>
                  <a:srgbClr val="FFFFFF"/>
                </a:solidFill>
              </a:rPr>
              <a:t>Body Level Four</a:t>
            </a:r>
            <a:endParaRPr sz="4400">
              <a:solidFill>
                <a:srgbClr val="FFFFFF"/>
              </a:solidFill>
            </a:endParaRPr>
          </a:p>
          <a:p>
            <a:pPr lvl="4">
              <a:defRPr sz="1800">
                <a:solidFill>
                  <a:srgbClr val="000000"/>
                </a:solidFill>
              </a:defRPr>
            </a:pPr>
            <a:r>
              <a:rPr sz="4400">
                <a:solidFill>
                  <a:srgbClr val="FFFFFF"/>
                </a:solidFill>
              </a:rPr>
              <a:t>Body Level Five</a:t>
            </a:r>
          </a:p>
        </p:txBody>
      </p:sp>
    </p:spTree>
  </p:cSld>
  <p:clrMapOvr>
    <a:masterClrMapping/>
  </p:clrMapOvr>
  <p:transitio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type="tx" showMasterSp="1" showMasterPhAnim="1">
  <p:cSld name="Title - Top">
    <p:spTree>
      <p:nvGrpSpPr>
        <p:cNvPr id="1" name=""/>
        <p:cNvGrpSpPr/>
        <p:nvPr/>
      </p:nvGrpSpPr>
      <p:grpSpPr>
        <a:xfrm>
          <a:off x="0" y="0"/>
          <a:ext cx="0" cy="0"/>
          <a:chOff x="0" y="0"/>
          <a:chExt cx="0" cy="0"/>
        </a:xfrm>
      </p:grpSpPr>
      <p:sp>
        <p:nvSpPr>
          <p:cNvPr id="16" name="Shape 16"/>
          <p:cNvSpPr/>
          <p:nvPr>
            <p:ph type="title"/>
          </p:nvPr>
        </p:nvSpPr>
        <p:spPr>
          <a:prstGeom prst="rect">
            <a:avLst/>
          </a:prstGeom>
        </p:spPr>
        <p:txBody>
          <a:bodyPr/>
          <a:lstStyle/>
          <a:p>
            <a:pPr lvl="0">
              <a:defRPr sz="1800">
                <a:solidFill>
                  <a:srgbClr val="000000"/>
                </a:solidFill>
              </a:defRPr>
            </a:pPr>
            <a:r>
              <a:rPr sz="11200">
                <a:solidFill>
                  <a:srgbClr val="FFFFFF"/>
                </a:solidFill>
              </a:rPr>
              <a:t>Title Text</a:t>
            </a:r>
          </a:p>
        </p:txBody>
      </p:sp>
    </p:spTree>
  </p:cSld>
  <p:clrMapOvr>
    <a:masterClrMapping/>
  </p:clrMapOvr>
  <p:transitio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p:spTree>
      <p:nvGrpSpPr>
        <p:cNvPr id="1" name=""/>
        <p:cNvGrpSpPr/>
        <p:nvPr/>
      </p:nvGrpSpPr>
      <p:grpSpPr>
        <a:xfrm>
          <a:off x="0" y="0"/>
          <a:ext cx="0" cy="0"/>
          <a:chOff x="0" y="0"/>
          <a:chExt cx="0" cy="0"/>
        </a:xfrm>
      </p:grpSpPr>
      <p:sp>
        <p:nvSpPr>
          <p:cNvPr id="18" name="Shape 18"/>
          <p:cNvSpPr/>
          <p:nvPr>
            <p:ph type="title"/>
          </p:nvPr>
        </p:nvSpPr>
        <p:spPr>
          <a:prstGeom prst="rect">
            <a:avLst/>
          </a:prstGeom>
        </p:spPr>
        <p:txBody>
          <a:bodyPr/>
          <a:lstStyle/>
          <a:p>
            <a:pPr lvl="0">
              <a:defRPr sz="1800">
                <a:solidFill>
                  <a:srgbClr val="000000"/>
                </a:solidFill>
              </a:defRPr>
            </a:pPr>
            <a:r>
              <a:rPr sz="11200">
                <a:solidFill>
                  <a:srgbClr val="FFFFFF"/>
                </a:solidFill>
              </a:rPr>
              <a:t>Title Text</a:t>
            </a:r>
          </a:p>
        </p:txBody>
      </p:sp>
      <p:sp>
        <p:nvSpPr>
          <p:cNvPr id="19" name="Shape 19"/>
          <p:cNvSpPr/>
          <p:nvPr>
            <p:ph type="body" idx="1"/>
          </p:nvPr>
        </p:nvSpPr>
        <p:spPr>
          <a:prstGeom prst="rect">
            <a:avLst/>
          </a:prstGeom>
        </p:spPr>
        <p:txBody>
          <a:bodyPr/>
          <a:lstStyle/>
          <a:p>
            <a:pPr lvl="0">
              <a:defRPr sz="1800">
                <a:solidFill>
                  <a:srgbClr val="000000"/>
                </a:solidFill>
              </a:defRPr>
            </a:pPr>
            <a:r>
              <a:rPr sz="5200">
                <a:solidFill>
                  <a:srgbClr val="FFFFFF"/>
                </a:solidFill>
              </a:rPr>
              <a:t>Body Level One</a:t>
            </a:r>
            <a:endParaRPr sz="5200">
              <a:solidFill>
                <a:srgbClr val="FFFFFF"/>
              </a:solidFill>
            </a:endParaRPr>
          </a:p>
          <a:p>
            <a:pPr lvl="1">
              <a:defRPr sz="1800">
                <a:solidFill>
                  <a:srgbClr val="000000"/>
                </a:solidFill>
              </a:defRPr>
            </a:pPr>
            <a:r>
              <a:rPr sz="5200">
                <a:solidFill>
                  <a:srgbClr val="FFFFFF"/>
                </a:solidFill>
              </a:rPr>
              <a:t>Body Level Two</a:t>
            </a:r>
            <a:endParaRPr sz="5200">
              <a:solidFill>
                <a:srgbClr val="FFFFFF"/>
              </a:solidFill>
            </a:endParaRPr>
          </a:p>
          <a:p>
            <a:pPr lvl="2">
              <a:defRPr sz="1800">
                <a:solidFill>
                  <a:srgbClr val="000000"/>
                </a:solidFill>
              </a:defRPr>
            </a:pPr>
            <a:r>
              <a:rPr sz="5200">
                <a:solidFill>
                  <a:srgbClr val="FFFFFF"/>
                </a:solidFill>
              </a:rPr>
              <a:t>Body Level Three</a:t>
            </a:r>
            <a:endParaRPr sz="5200">
              <a:solidFill>
                <a:srgbClr val="FFFFFF"/>
              </a:solidFill>
            </a:endParaRPr>
          </a:p>
          <a:p>
            <a:pPr lvl="3">
              <a:defRPr sz="1800">
                <a:solidFill>
                  <a:srgbClr val="000000"/>
                </a:solidFill>
              </a:defRPr>
            </a:pPr>
            <a:r>
              <a:rPr sz="5200">
                <a:solidFill>
                  <a:srgbClr val="FFFFFF"/>
                </a:solidFill>
              </a:rPr>
              <a:t>Body Level Four</a:t>
            </a:r>
            <a:endParaRPr sz="5200">
              <a:solidFill>
                <a:srgbClr val="FFFFFF"/>
              </a:solidFill>
            </a:endParaRPr>
          </a:p>
          <a:p>
            <a:pPr lvl="4">
              <a:defRPr sz="1800">
                <a:solidFill>
                  <a:srgbClr val="000000"/>
                </a:solidFill>
              </a:defRPr>
            </a:pPr>
            <a:r>
              <a:rPr sz="5200">
                <a:solidFill>
                  <a:srgbClr val="FFFFFF"/>
                </a:solidFill>
              </a:rPr>
              <a:t>Body Level Five</a:t>
            </a:r>
          </a:p>
        </p:txBody>
      </p:sp>
    </p:spTree>
  </p:cSld>
  <p:clrMapOvr>
    <a:masterClrMapping/>
  </p:clrMapOvr>
  <p:transitio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type="tx" showMasterSp="1" showMasterPhAnim="1">
  <p:cSld name="Title, Bullets &amp; Photo">
    <p:spTree>
      <p:nvGrpSpPr>
        <p:cNvPr id="1" name=""/>
        <p:cNvGrpSpPr/>
        <p:nvPr/>
      </p:nvGrpSpPr>
      <p:grpSpPr>
        <a:xfrm>
          <a:off x="0" y="0"/>
          <a:ext cx="0" cy="0"/>
          <a:chOff x="0" y="0"/>
          <a:chExt cx="0" cy="0"/>
        </a:xfrm>
      </p:grpSpPr>
      <p:sp>
        <p:nvSpPr>
          <p:cNvPr id="21" name="Shape 21"/>
          <p:cNvSpPr/>
          <p:nvPr>
            <p:ph type="title"/>
          </p:nvPr>
        </p:nvSpPr>
        <p:spPr>
          <a:prstGeom prst="rect">
            <a:avLst/>
          </a:prstGeom>
        </p:spPr>
        <p:txBody>
          <a:bodyPr/>
          <a:lstStyle/>
          <a:p>
            <a:pPr lvl="0">
              <a:defRPr sz="1800">
                <a:solidFill>
                  <a:srgbClr val="000000"/>
                </a:solidFill>
              </a:defRPr>
            </a:pPr>
            <a:r>
              <a:rPr sz="11200">
                <a:solidFill>
                  <a:srgbClr val="FFFFFF"/>
                </a:solidFill>
              </a:rPr>
              <a:t>Title Text</a:t>
            </a:r>
          </a:p>
        </p:txBody>
      </p:sp>
      <p:sp>
        <p:nvSpPr>
          <p:cNvPr id="22" name="Shape 22"/>
          <p:cNvSpPr/>
          <p:nvPr>
            <p:ph type="body" idx="1"/>
          </p:nvPr>
        </p:nvSpPr>
        <p:spPr>
          <a:xfrm>
            <a:off x="1689100" y="3149600"/>
            <a:ext cx="10223500" cy="9296400"/>
          </a:xfrm>
          <a:prstGeom prst="rect">
            <a:avLst/>
          </a:prstGeom>
        </p:spPr>
        <p:txBody>
          <a:bodyPr/>
          <a:lstStyle>
            <a:lvl1pPr marL="558800" indent="-558800">
              <a:spcBef>
                <a:spcPts val="4500"/>
              </a:spcBef>
              <a:defRPr sz="4500"/>
            </a:lvl1pPr>
            <a:lvl2pPr marL="1117600" indent="-558800">
              <a:spcBef>
                <a:spcPts val="4500"/>
              </a:spcBef>
              <a:defRPr sz="4500"/>
            </a:lvl2pPr>
            <a:lvl3pPr marL="1676400" indent="-558800">
              <a:spcBef>
                <a:spcPts val="4500"/>
              </a:spcBef>
              <a:defRPr sz="4500"/>
            </a:lvl3pPr>
            <a:lvl4pPr marL="2235200" indent="-558800">
              <a:spcBef>
                <a:spcPts val="4500"/>
              </a:spcBef>
              <a:defRPr sz="4500"/>
            </a:lvl4pPr>
            <a:lvl5pPr marL="2794000" indent="-558800">
              <a:spcBef>
                <a:spcPts val="4500"/>
              </a:spcBef>
              <a:defRPr sz="4500"/>
            </a:lvl5pPr>
          </a:lstStyle>
          <a:p>
            <a:pPr lvl="0">
              <a:defRPr sz="1800">
                <a:solidFill>
                  <a:srgbClr val="000000"/>
                </a:solidFill>
              </a:defRPr>
            </a:pPr>
            <a:r>
              <a:rPr sz="4500">
                <a:solidFill>
                  <a:srgbClr val="FFFFFF"/>
                </a:solidFill>
              </a:rPr>
              <a:t>Body Level One</a:t>
            </a:r>
            <a:endParaRPr sz="4500">
              <a:solidFill>
                <a:srgbClr val="FFFFFF"/>
              </a:solidFill>
            </a:endParaRPr>
          </a:p>
          <a:p>
            <a:pPr lvl="1">
              <a:defRPr sz="1800">
                <a:solidFill>
                  <a:srgbClr val="000000"/>
                </a:solidFill>
              </a:defRPr>
            </a:pPr>
            <a:r>
              <a:rPr sz="4500">
                <a:solidFill>
                  <a:srgbClr val="FFFFFF"/>
                </a:solidFill>
              </a:rPr>
              <a:t>Body Level Two</a:t>
            </a:r>
            <a:endParaRPr sz="4500">
              <a:solidFill>
                <a:srgbClr val="FFFFFF"/>
              </a:solidFill>
            </a:endParaRPr>
          </a:p>
          <a:p>
            <a:pPr lvl="2">
              <a:defRPr sz="1800">
                <a:solidFill>
                  <a:srgbClr val="000000"/>
                </a:solidFill>
              </a:defRPr>
            </a:pPr>
            <a:r>
              <a:rPr sz="4500">
                <a:solidFill>
                  <a:srgbClr val="FFFFFF"/>
                </a:solidFill>
              </a:rPr>
              <a:t>Body Level Three</a:t>
            </a:r>
            <a:endParaRPr sz="4500">
              <a:solidFill>
                <a:srgbClr val="FFFFFF"/>
              </a:solidFill>
            </a:endParaRPr>
          </a:p>
          <a:p>
            <a:pPr lvl="3">
              <a:defRPr sz="1800">
                <a:solidFill>
                  <a:srgbClr val="000000"/>
                </a:solidFill>
              </a:defRPr>
            </a:pPr>
            <a:r>
              <a:rPr sz="4500">
                <a:solidFill>
                  <a:srgbClr val="FFFFFF"/>
                </a:solidFill>
              </a:rPr>
              <a:t>Body Level Four</a:t>
            </a:r>
            <a:endParaRPr sz="4500">
              <a:solidFill>
                <a:srgbClr val="FFFFFF"/>
              </a:solidFill>
            </a:endParaRPr>
          </a:p>
          <a:p>
            <a:pPr lvl="4">
              <a:defRPr sz="1800">
                <a:solidFill>
                  <a:srgbClr val="000000"/>
                </a:solidFill>
              </a:defRPr>
            </a:pPr>
            <a:r>
              <a:rPr sz="4500">
                <a:solidFill>
                  <a:srgbClr val="FFFFFF"/>
                </a:solidFill>
              </a:rPr>
              <a:t>Body Level Five</a:t>
            </a:r>
          </a:p>
        </p:txBody>
      </p:sp>
    </p:spTree>
  </p:cSld>
  <p:clrMapOvr>
    <a:masterClrMapping/>
  </p:clrMapOvr>
  <p:transitio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type="tx" showMasterSp="1" showMasterPhAnim="1">
  <p:cSld name="Bullets">
    <p:spTree>
      <p:nvGrpSpPr>
        <p:cNvPr id="1" name=""/>
        <p:cNvGrpSpPr/>
        <p:nvPr/>
      </p:nvGrpSpPr>
      <p:grpSpPr>
        <a:xfrm>
          <a:off x="0" y="0"/>
          <a:ext cx="0" cy="0"/>
          <a:chOff x="0" y="0"/>
          <a:chExt cx="0" cy="0"/>
        </a:xfrm>
      </p:grpSpPr>
      <p:sp>
        <p:nvSpPr>
          <p:cNvPr id="24" name="Shape 24"/>
          <p:cNvSpPr/>
          <p:nvPr>
            <p:ph type="body" idx="1"/>
          </p:nvPr>
        </p:nvSpPr>
        <p:spPr>
          <a:xfrm>
            <a:off x="1689100" y="1778000"/>
            <a:ext cx="21005800" cy="10172700"/>
          </a:xfrm>
          <a:prstGeom prst="rect">
            <a:avLst/>
          </a:prstGeom>
        </p:spPr>
        <p:txBody>
          <a:bodyPr/>
          <a:lstStyle/>
          <a:p>
            <a:pPr lvl="0">
              <a:defRPr sz="1800">
                <a:solidFill>
                  <a:srgbClr val="000000"/>
                </a:solidFill>
              </a:defRPr>
            </a:pPr>
            <a:r>
              <a:rPr sz="5200">
                <a:solidFill>
                  <a:srgbClr val="FFFFFF"/>
                </a:solidFill>
              </a:rPr>
              <a:t>Body Level One</a:t>
            </a:r>
            <a:endParaRPr sz="5200">
              <a:solidFill>
                <a:srgbClr val="FFFFFF"/>
              </a:solidFill>
            </a:endParaRPr>
          </a:p>
          <a:p>
            <a:pPr lvl="1">
              <a:defRPr sz="1800">
                <a:solidFill>
                  <a:srgbClr val="000000"/>
                </a:solidFill>
              </a:defRPr>
            </a:pPr>
            <a:r>
              <a:rPr sz="5200">
                <a:solidFill>
                  <a:srgbClr val="FFFFFF"/>
                </a:solidFill>
              </a:rPr>
              <a:t>Body Level Two</a:t>
            </a:r>
            <a:endParaRPr sz="5200">
              <a:solidFill>
                <a:srgbClr val="FFFFFF"/>
              </a:solidFill>
            </a:endParaRPr>
          </a:p>
          <a:p>
            <a:pPr lvl="2">
              <a:defRPr sz="1800">
                <a:solidFill>
                  <a:srgbClr val="000000"/>
                </a:solidFill>
              </a:defRPr>
            </a:pPr>
            <a:r>
              <a:rPr sz="5200">
                <a:solidFill>
                  <a:srgbClr val="FFFFFF"/>
                </a:solidFill>
              </a:rPr>
              <a:t>Body Level Three</a:t>
            </a:r>
            <a:endParaRPr sz="5200">
              <a:solidFill>
                <a:srgbClr val="FFFFFF"/>
              </a:solidFill>
            </a:endParaRPr>
          </a:p>
          <a:p>
            <a:pPr lvl="3">
              <a:defRPr sz="1800">
                <a:solidFill>
                  <a:srgbClr val="000000"/>
                </a:solidFill>
              </a:defRPr>
            </a:pPr>
            <a:r>
              <a:rPr sz="5200">
                <a:solidFill>
                  <a:srgbClr val="FFFFFF"/>
                </a:solidFill>
              </a:rPr>
              <a:t>Body Level Four</a:t>
            </a:r>
            <a:endParaRPr sz="5200">
              <a:solidFill>
                <a:srgbClr val="FFFFFF"/>
              </a:solidFill>
            </a:endParaRPr>
          </a:p>
          <a:p>
            <a:pPr lvl="4">
              <a:defRPr sz="1800">
                <a:solidFill>
                  <a:srgbClr val="000000"/>
                </a:solidFill>
              </a:defRPr>
            </a:pPr>
            <a:r>
              <a:rPr sz="5200">
                <a:solidFill>
                  <a:srgbClr val="FFFFFF"/>
                </a:solidFill>
              </a:rPr>
              <a:t>Body Level Five</a:t>
            </a:r>
          </a:p>
        </p:txBody>
      </p:sp>
    </p:spTree>
  </p:cSld>
  <p:clrMapOvr>
    <a:masterClrMapping/>
  </p:clrMapOvr>
  <p:transitio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type="tx" showMasterSp="1" showMasterPhAnim="1">
  <p:cSld name="Photo - 3 Up">
    <p:spTree>
      <p:nvGrpSpPr>
        <p:cNvPr id="1" name=""/>
        <p:cNvGrpSpPr/>
        <p:nvPr/>
      </p:nvGrpSpPr>
      <p:grpSpPr>
        <a:xfrm>
          <a:off x="0" y="0"/>
          <a:ext cx="0" cy="0"/>
          <a:chOff x="0" y="0"/>
          <a:chExt cx="0" cy="0"/>
        </a:xfrm>
      </p:grpSpPr>
    </p:spTree>
  </p:cSld>
  <p:clrMapOvr>
    <a:masterClrMapping/>
  </p:clrMapOvr>
  <p:transition spd="med" advClick="1"/>
</p:sldLayout>
</file>

<file path=ppt/slideMasters/_rels/slideMaster1.xml.rels><?xml version="1.0" encoding="UTF-8" standalone="yes"?><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00"/>
        </a:solidFill>
      </p:bgPr>
    </p:bg>
    <p:spTree>
      <p:nvGrpSpPr>
        <p:cNvPr id="1" name=""/>
        <p:cNvGrpSpPr/>
        <p:nvPr/>
      </p:nvGrpSpPr>
      <p:grpSpPr>
        <a:xfrm>
          <a:off x="0" y="0"/>
          <a:ext cx="0" cy="0"/>
          <a:chOff x="0" y="0"/>
          <a:chExt cx="0" cy="0"/>
        </a:xfrm>
      </p:grpSpPr>
      <p:sp>
        <p:nvSpPr>
          <p:cNvPr id="2" name="Shape 2"/>
          <p:cNvSpPr/>
          <p:nvPr>
            <p:ph type="title"/>
          </p:nvPr>
        </p:nvSpPr>
        <p:spPr>
          <a:xfrm>
            <a:off x="1689100" y="355600"/>
            <a:ext cx="21005800" cy="2286000"/>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normAutofit fontScale="100000" lnSpcReduction="0"/>
          </a:bodyPr>
          <a:lstStyle/>
          <a:p>
            <a:pPr lvl="0">
              <a:defRPr sz="1800">
                <a:solidFill>
                  <a:srgbClr val="000000"/>
                </a:solidFill>
              </a:defRPr>
            </a:pPr>
            <a:r>
              <a:rPr sz="11200">
                <a:solidFill>
                  <a:srgbClr val="FFFFFF"/>
                </a:solidFill>
              </a:rPr>
              <a:t>Title Text</a:t>
            </a:r>
          </a:p>
        </p:txBody>
      </p:sp>
      <p:sp>
        <p:nvSpPr>
          <p:cNvPr id="3" name="Shape 3"/>
          <p:cNvSpPr/>
          <p:nvPr>
            <p:ph type="body" idx="1"/>
          </p:nvPr>
        </p:nvSpPr>
        <p:spPr>
          <a:xfrm>
            <a:off x="1689100" y="3149600"/>
            <a:ext cx="21005800" cy="9296400"/>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normAutofit fontScale="100000" lnSpcReduction="0"/>
          </a:bodyPr>
          <a:lstStyle/>
          <a:p>
            <a:pPr lvl="0">
              <a:defRPr sz="1800">
                <a:solidFill>
                  <a:srgbClr val="000000"/>
                </a:solidFill>
              </a:defRPr>
            </a:pPr>
            <a:r>
              <a:rPr sz="5200">
                <a:solidFill>
                  <a:srgbClr val="FFFFFF"/>
                </a:solidFill>
              </a:rPr>
              <a:t>Body Level One</a:t>
            </a:r>
            <a:endParaRPr sz="5200">
              <a:solidFill>
                <a:srgbClr val="FFFFFF"/>
              </a:solidFill>
            </a:endParaRPr>
          </a:p>
          <a:p>
            <a:pPr lvl="1">
              <a:defRPr sz="1800">
                <a:solidFill>
                  <a:srgbClr val="000000"/>
                </a:solidFill>
              </a:defRPr>
            </a:pPr>
            <a:r>
              <a:rPr sz="5200">
                <a:solidFill>
                  <a:srgbClr val="FFFFFF"/>
                </a:solidFill>
              </a:rPr>
              <a:t>Body Level Two</a:t>
            </a:r>
            <a:endParaRPr sz="5200">
              <a:solidFill>
                <a:srgbClr val="FFFFFF"/>
              </a:solidFill>
            </a:endParaRPr>
          </a:p>
          <a:p>
            <a:pPr lvl="2">
              <a:defRPr sz="1800">
                <a:solidFill>
                  <a:srgbClr val="000000"/>
                </a:solidFill>
              </a:defRPr>
            </a:pPr>
            <a:r>
              <a:rPr sz="5200">
                <a:solidFill>
                  <a:srgbClr val="FFFFFF"/>
                </a:solidFill>
              </a:rPr>
              <a:t>Body Level Three</a:t>
            </a:r>
            <a:endParaRPr sz="5200">
              <a:solidFill>
                <a:srgbClr val="FFFFFF"/>
              </a:solidFill>
            </a:endParaRPr>
          </a:p>
          <a:p>
            <a:pPr lvl="3">
              <a:defRPr sz="1800">
                <a:solidFill>
                  <a:srgbClr val="000000"/>
                </a:solidFill>
              </a:defRPr>
            </a:pPr>
            <a:r>
              <a:rPr sz="5200">
                <a:solidFill>
                  <a:srgbClr val="FFFFFF"/>
                </a:solidFill>
              </a:rPr>
              <a:t>Body Level Four</a:t>
            </a:r>
            <a:endParaRPr sz="5200">
              <a:solidFill>
                <a:srgbClr val="FFFFFF"/>
              </a:solidFill>
            </a:endParaRPr>
          </a:p>
          <a:p>
            <a:pPr lvl="4">
              <a:defRPr sz="1800">
                <a:solidFill>
                  <a:srgbClr val="000000"/>
                </a:solidFill>
              </a:defRPr>
            </a:pPr>
            <a:r>
              <a:rPr sz="5200">
                <a:solidFill>
                  <a:srgbClr val="FFFFFF"/>
                </a:solidFill>
              </a:rPr>
              <a:t>Body Level Five</a:t>
            </a:r>
          </a:p>
        </p:txBody>
      </p:sp>
    </p:spTree>
  </p:cSld>
  <p:clrMap bg1="dk1" tx1="lt1" bg2="dk2" tx2="lt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transition spd="med" advClick="1"/>
  <p:txStyles>
    <p:titleStyle>
      <a:lvl1pPr algn="ctr" defTabSz="825500">
        <a:defRPr sz="11200">
          <a:solidFill>
            <a:srgbClr val="FFFFFF"/>
          </a:solidFill>
          <a:latin typeface="+mn-lt"/>
          <a:ea typeface="+mn-ea"/>
          <a:cs typeface="+mn-cs"/>
          <a:sym typeface="Helvetica Light"/>
        </a:defRPr>
      </a:lvl1pPr>
      <a:lvl2pPr indent="228600" algn="ctr" defTabSz="825500">
        <a:defRPr sz="11200">
          <a:solidFill>
            <a:srgbClr val="FFFFFF"/>
          </a:solidFill>
          <a:latin typeface="+mn-lt"/>
          <a:ea typeface="+mn-ea"/>
          <a:cs typeface="+mn-cs"/>
          <a:sym typeface="Helvetica Light"/>
        </a:defRPr>
      </a:lvl2pPr>
      <a:lvl3pPr indent="457200" algn="ctr" defTabSz="825500">
        <a:defRPr sz="11200">
          <a:solidFill>
            <a:srgbClr val="FFFFFF"/>
          </a:solidFill>
          <a:latin typeface="+mn-lt"/>
          <a:ea typeface="+mn-ea"/>
          <a:cs typeface="+mn-cs"/>
          <a:sym typeface="Helvetica Light"/>
        </a:defRPr>
      </a:lvl3pPr>
      <a:lvl4pPr indent="685800" algn="ctr" defTabSz="825500">
        <a:defRPr sz="11200">
          <a:solidFill>
            <a:srgbClr val="FFFFFF"/>
          </a:solidFill>
          <a:latin typeface="+mn-lt"/>
          <a:ea typeface="+mn-ea"/>
          <a:cs typeface="+mn-cs"/>
          <a:sym typeface="Helvetica Light"/>
        </a:defRPr>
      </a:lvl4pPr>
      <a:lvl5pPr indent="914400" algn="ctr" defTabSz="825500">
        <a:defRPr sz="11200">
          <a:solidFill>
            <a:srgbClr val="FFFFFF"/>
          </a:solidFill>
          <a:latin typeface="+mn-lt"/>
          <a:ea typeface="+mn-ea"/>
          <a:cs typeface="+mn-cs"/>
          <a:sym typeface="Helvetica Light"/>
        </a:defRPr>
      </a:lvl5pPr>
      <a:lvl6pPr indent="1143000" algn="ctr" defTabSz="825500">
        <a:defRPr sz="11200">
          <a:solidFill>
            <a:srgbClr val="FFFFFF"/>
          </a:solidFill>
          <a:latin typeface="+mn-lt"/>
          <a:ea typeface="+mn-ea"/>
          <a:cs typeface="+mn-cs"/>
          <a:sym typeface="Helvetica Light"/>
        </a:defRPr>
      </a:lvl6pPr>
      <a:lvl7pPr indent="1371600" algn="ctr" defTabSz="825500">
        <a:defRPr sz="11200">
          <a:solidFill>
            <a:srgbClr val="FFFFFF"/>
          </a:solidFill>
          <a:latin typeface="+mn-lt"/>
          <a:ea typeface="+mn-ea"/>
          <a:cs typeface="+mn-cs"/>
          <a:sym typeface="Helvetica Light"/>
        </a:defRPr>
      </a:lvl7pPr>
      <a:lvl8pPr indent="1600200" algn="ctr" defTabSz="825500">
        <a:defRPr sz="11200">
          <a:solidFill>
            <a:srgbClr val="FFFFFF"/>
          </a:solidFill>
          <a:latin typeface="+mn-lt"/>
          <a:ea typeface="+mn-ea"/>
          <a:cs typeface="+mn-cs"/>
          <a:sym typeface="Helvetica Light"/>
        </a:defRPr>
      </a:lvl8pPr>
      <a:lvl9pPr indent="1828800" algn="ctr" defTabSz="825500">
        <a:defRPr sz="11200">
          <a:solidFill>
            <a:srgbClr val="FFFFFF"/>
          </a:solidFill>
          <a:latin typeface="+mn-lt"/>
          <a:ea typeface="+mn-ea"/>
          <a:cs typeface="+mn-cs"/>
          <a:sym typeface="Helvetica Light"/>
        </a:defRPr>
      </a:lvl9pPr>
    </p:titleStyle>
    <p:bodyStyle>
      <a:lvl1pPr marL="635000" indent="-635000" defTabSz="825500">
        <a:spcBef>
          <a:spcPts val="5900"/>
        </a:spcBef>
        <a:buSzPct val="75000"/>
        <a:buChar char="•"/>
        <a:defRPr sz="5200">
          <a:solidFill>
            <a:srgbClr val="FFFFFF"/>
          </a:solidFill>
          <a:latin typeface="+mn-lt"/>
          <a:ea typeface="+mn-ea"/>
          <a:cs typeface="+mn-cs"/>
          <a:sym typeface="Helvetica Light"/>
        </a:defRPr>
      </a:lvl1pPr>
      <a:lvl2pPr marL="1270000" indent="-635000" defTabSz="825500">
        <a:spcBef>
          <a:spcPts val="5900"/>
        </a:spcBef>
        <a:buSzPct val="75000"/>
        <a:buChar char="•"/>
        <a:defRPr sz="5200">
          <a:solidFill>
            <a:srgbClr val="FFFFFF"/>
          </a:solidFill>
          <a:latin typeface="+mn-lt"/>
          <a:ea typeface="+mn-ea"/>
          <a:cs typeface="+mn-cs"/>
          <a:sym typeface="Helvetica Light"/>
        </a:defRPr>
      </a:lvl2pPr>
      <a:lvl3pPr marL="1905000" indent="-635000" defTabSz="825500">
        <a:spcBef>
          <a:spcPts val="5900"/>
        </a:spcBef>
        <a:buSzPct val="75000"/>
        <a:buChar char="•"/>
        <a:defRPr sz="5200">
          <a:solidFill>
            <a:srgbClr val="FFFFFF"/>
          </a:solidFill>
          <a:latin typeface="+mn-lt"/>
          <a:ea typeface="+mn-ea"/>
          <a:cs typeface="+mn-cs"/>
          <a:sym typeface="Helvetica Light"/>
        </a:defRPr>
      </a:lvl3pPr>
      <a:lvl4pPr marL="2540000" indent="-635000" defTabSz="825500">
        <a:spcBef>
          <a:spcPts val="5900"/>
        </a:spcBef>
        <a:buSzPct val="75000"/>
        <a:buChar char="•"/>
        <a:defRPr sz="5200">
          <a:solidFill>
            <a:srgbClr val="FFFFFF"/>
          </a:solidFill>
          <a:latin typeface="+mn-lt"/>
          <a:ea typeface="+mn-ea"/>
          <a:cs typeface="+mn-cs"/>
          <a:sym typeface="Helvetica Light"/>
        </a:defRPr>
      </a:lvl4pPr>
      <a:lvl5pPr marL="3175000" indent="-635000" defTabSz="825500">
        <a:spcBef>
          <a:spcPts val="5900"/>
        </a:spcBef>
        <a:buSzPct val="75000"/>
        <a:buChar char="•"/>
        <a:defRPr sz="5200">
          <a:solidFill>
            <a:srgbClr val="FFFFFF"/>
          </a:solidFill>
          <a:latin typeface="+mn-lt"/>
          <a:ea typeface="+mn-ea"/>
          <a:cs typeface="+mn-cs"/>
          <a:sym typeface="Helvetica Light"/>
        </a:defRPr>
      </a:lvl5pPr>
      <a:lvl6pPr marL="3810000" indent="-635000" defTabSz="825500">
        <a:spcBef>
          <a:spcPts val="5900"/>
        </a:spcBef>
        <a:buSzPct val="75000"/>
        <a:buChar char="•"/>
        <a:defRPr sz="5200">
          <a:solidFill>
            <a:srgbClr val="FFFFFF"/>
          </a:solidFill>
          <a:latin typeface="+mn-lt"/>
          <a:ea typeface="+mn-ea"/>
          <a:cs typeface="+mn-cs"/>
          <a:sym typeface="Helvetica Light"/>
        </a:defRPr>
      </a:lvl6pPr>
      <a:lvl7pPr marL="4445000" indent="-635000" defTabSz="825500">
        <a:spcBef>
          <a:spcPts val="5900"/>
        </a:spcBef>
        <a:buSzPct val="75000"/>
        <a:buChar char="•"/>
        <a:defRPr sz="5200">
          <a:solidFill>
            <a:srgbClr val="FFFFFF"/>
          </a:solidFill>
          <a:latin typeface="+mn-lt"/>
          <a:ea typeface="+mn-ea"/>
          <a:cs typeface="+mn-cs"/>
          <a:sym typeface="Helvetica Light"/>
        </a:defRPr>
      </a:lvl7pPr>
      <a:lvl8pPr marL="5080000" indent="-635000" defTabSz="825500">
        <a:spcBef>
          <a:spcPts val="5900"/>
        </a:spcBef>
        <a:buSzPct val="75000"/>
        <a:buChar char="•"/>
        <a:defRPr sz="5200">
          <a:solidFill>
            <a:srgbClr val="FFFFFF"/>
          </a:solidFill>
          <a:latin typeface="+mn-lt"/>
          <a:ea typeface="+mn-ea"/>
          <a:cs typeface="+mn-cs"/>
          <a:sym typeface="Helvetica Light"/>
        </a:defRPr>
      </a:lvl8pPr>
      <a:lvl9pPr marL="5715000" indent="-635000" defTabSz="825500">
        <a:spcBef>
          <a:spcPts val="5900"/>
        </a:spcBef>
        <a:buSzPct val="75000"/>
        <a:buChar char="•"/>
        <a:defRPr sz="5200">
          <a:solidFill>
            <a:srgbClr val="FFFFFF"/>
          </a:solidFill>
          <a:latin typeface="+mn-lt"/>
          <a:ea typeface="+mn-ea"/>
          <a:cs typeface="+mn-cs"/>
          <a:sym typeface="Helvetica Light"/>
        </a:defRPr>
      </a:lvl9pPr>
    </p:bodyStyle>
    <p:otherStyle>
      <a:lvl1pPr algn="ctr" defTabSz="825500">
        <a:defRPr sz="2400">
          <a:solidFill>
            <a:schemeClr val="tx1"/>
          </a:solidFill>
          <a:latin typeface="+mn-lt"/>
          <a:ea typeface="+mn-ea"/>
          <a:cs typeface="+mn-cs"/>
          <a:sym typeface="Helvetica Light"/>
        </a:defRPr>
      </a:lvl1pPr>
      <a:lvl2pPr indent="228600" algn="ctr" defTabSz="825500">
        <a:defRPr sz="2400">
          <a:solidFill>
            <a:schemeClr val="tx1"/>
          </a:solidFill>
          <a:latin typeface="+mn-lt"/>
          <a:ea typeface="+mn-ea"/>
          <a:cs typeface="+mn-cs"/>
          <a:sym typeface="Helvetica Light"/>
        </a:defRPr>
      </a:lvl2pPr>
      <a:lvl3pPr indent="457200" algn="ctr" defTabSz="825500">
        <a:defRPr sz="2400">
          <a:solidFill>
            <a:schemeClr val="tx1"/>
          </a:solidFill>
          <a:latin typeface="+mn-lt"/>
          <a:ea typeface="+mn-ea"/>
          <a:cs typeface="+mn-cs"/>
          <a:sym typeface="Helvetica Light"/>
        </a:defRPr>
      </a:lvl3pPr>
      <a:lvl4pPr indent="685800" algn="ctr" defTabSz="825500">
        <a:defRPr sz="2400">
          <a:solidFill>
            <a:schemeClr val="tx1"/>
          </a:solidFill>
          <a:latin typeface="+mn-lt"/>
          <a:ea typeface="+mn-ea"/>
          <a:cs typeface="+mn-cs"/>
          <a:sym typeface="Helvetica Light"/>
        </a:defRPr>
      </a:lvl4pPr>
      <a:lvl5pPr indent="914400" algn="ctr" defTabSz="825500">
        <a:defRPr sz="2400">
          <a:solidFill>
            <a:schemeClr val="tx1"/>
          </a:solidFill>
          <a:latin typeface="+mn-lt"/>
          <a:ea typeface="+mn-ea"/>
          <a:cs typeface="+mn-cs"/>
          <a:sym typeface="Helvetica Light"/>
        </a:defRPr>
      </a:lvl5pPr>
      <a:lvl6pPr indent="1143000" algn="ctr" defTabSz="825500">
        <a:defRPr sz="2400">
          <a:solidFill>
            <a:schemeClr val="tx1"/>
          </a:solidFill>
          <a:latin typeface="+mn-lt"/>
          <a:ea typeface="+mn-ea"/>
          <a:cs typeface="+mn-cs"/>
          <a:sym typeface="Helvetica Light"/>
        </a:defRPr>
      </a:lvl6pPr>
      <a:lvl7pPr indent="1371600" algn="ctr" defTabSz="825500">
        <a:defRPr sz="2400">
          <a:solidFill>
            <a:schemeClr val="tx1"/>
          </a:solidFill>
          <a:latin typeface="+mn-lt"/>
          <a:ea typeface="+mn-ea"/>
          <a:cs typeface="+mn-cs"/>
          <a:sym typeface="Helvetica Light"/>
        </a:defRPr>
      </a:lvl7pPr>
      <a:lvl8pPr indent="1600200" algn="ctr" defTabSz="825500">
        <a:defRPr sz="2400">
          <a:solidFill>
            <a:schemeClr val="tx1"/>
          </a:solidFill>
          <a:latin typeface="+mn-lt"/>
          <a:ea typeface="+mn-ea"/>
          <a:cs typeface="+mn-cs"/>
          <a:sym typeface="Helvetica Light"/>
        </a:defRPr>
      </a:lvl8pPr>
      <a:lvl9pPr indent="1828800" algn="ctr" defTabSz="825500">
        <a:defRPr sz="2400">
          <a:solidFill>
            <a:schemeClr val="tx1"/>
          </a:solidFill>
          <a:latin typeface="+mn-lt"/>
          <a:ea typeface="+mn-ea"/>
          <a:cs typeface="+mn-cs"/>
          <a:sym typeface="Helvetica Light"/>
        </a:defRPr>
      </a:lvl9pPr>
    </p:otherStyle>
  </p:txStyles>
</p:sldMaster>
</file>

<file path=ppt/slides/_rels/slide1.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video" Target="../media/media1.mp4"/><Relationship Id="rId4" Type="http://schemas.microsoft.com/office/2007/relationships/media" Target="../media/media1.mp4"/><Relationship Id="rId5"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2" name="Shape 32"/>
          <p:cNvSpPr/>
          <p:nvPr>
            <p:ph type="title"/>
          </p:nvPr>
        </p:nvSpPr>
        <p:spPr>
          <a:prstGeom prst="rect">
            <a:avLst/>
          </a:prstGeom>
        </p:spPr>
        <p:txBody>
          <a:bodyPr/>
          <a:lstStyle/>
          <a:p>
            <a:pPr lvl="0"/>
          </a:p>
        </p:txBody>
      </p:sp>
      <p:sp>
        <p:nvSpPr>
          <p:cNvPr id="33" name="Shape 33"/>
          <p:cNvSpPr/>
          <p:nvPr>
            <p:ph type="body" idx="1"/>
          </p:nvPr>
        </p:nvSpPr>
        <p:spPr>
          <a:prstGeom prst="rect">
            <a:avLst/>
          </a:prstGeom>
        </p:spPr>
        <p:txBody>
          <a:bodyPr/>
          <a:lstStyle/>
          <a:p>
            <a:pPr lvl="0"/>
          </a:p>
        </p:txBody>
      </p:sp>
      <p:pic>
        <p:nvPicPr>
          <p:cNvPr id="34" name="juno1080p_4266.mp4"/>
          <p:cNvPicPr/>
          <p:nvPr>
            <a:videoFile r:link="rId3"/>
            <p:extLst>
              <p:ext uri="{DAA4B4D4-6D71-4841-9C94-3DE7FCFB9230}">
                <p14:media xmlns:p14="http://schemas.microsoft.com/office/powerpoint/2010/main" r:embed="rId4"/>
              </p:ext>
            </p:extLst>
          </p:nvPr>
        </p:nvPicPr>
        <p:blipFill>
          <a:blip r:embed="rId5">
            <a:extLst/>
          </a:blip>
          <a:stretch>
            <a:fillRect/>
          </a:stretch>
        </p:blipFill>
        <p:spPr>
          <a:xfrm>
            <a:off x="0" y="0"/>
            <a:ext cx="24384000" cy="13716000"/>
          </a:xfrm>
          <a:prstGeom prst="rect">
            <a:avLst/>
          </a:prstGeom>
        </p:spPr>
      </p:pic>
    </p:spTree>
  </p:cSld>
  <p:clrMapOvr>
    <a:masterClrMapping/>
  </p:clrMapOvr>
  <p:transitio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mediacall" presetSubtype="0" presetID="1" grpId="1" fill="hold">
                                  <p:stCondLst>
                                    <p:cond delay="0"/>
                                  </p:stCondLst>
                                  <p:childTnLst>
                                    <p:cmd type="call" cmd="playFrom(0.0)">
                                      <p:cBhvr>
                                        <p:cTn id="6" dur="0" fill="hold"/>
                                        <p:tgtEl>
                                          <p:spTgt spid="34"/>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100000">
                <p:cTn id="7" fill="hold" display="0">
                  <p:stCondLst>
                    <p:cond delay="indefinite"/>
                  </p:stCondLst>
                </p:cTn>
                <p:tgtEl>
                  <p:spTgt spid="34"/>
                </p:tgtEl>
              </p:cMediaNode>
            </p:video>
          </p:childTnLst>
        </p:cTn>
      </p:par>
    </p:tnLst>
  </p:timing>
</p:sld>
</file>

<file path=ppt/theme/_rels/theme1.xml.rels><?xml version="1.0" encoding="UTF-8" standalone="yes"?><Relationships xmlns="http://schemas.openxmlformats.org/package/2006/relationships"><Relationship Id="rId1" Type="http://schemas.openxmlformats.org/officeDocument/2006/relationships/image" Target="../media/image1.png"/></Relationships>

</file>

<file path=ppt/theme/_rels/theme2.xml.rels><?xml version="1.0" encoding="UTF-8" standalone="yes"?><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xmlns:r="http://schemas.openxmlformats.org/officeDocument/2006/relationships" name="Black">
  <a:themeElements>
    <a:clrScheme name="Black">
      <a:dk1>
        <a:srgbClr val="000000"/>
      </a:dk1>
      <a:lt1>
        <a:srgbClr val="FFFFFF"/>
      </a:lt1>
      <a:dk2>
        <a:srgbClr val="53585F"/>
      </a:dk2>
      <a:lt2>
        <a:srgbClr val="DCDEE0"/>
      </a:lt2>
      <a:accent1>
        <a:srgbClr val="0065C1"/>
      </a:accent1>
      <a:accent2>
        <a:srgbClr val="00A6AC"/>
      </a:accent2>
      <a:accent3>
        <a:srgbClr val="308B16"/>
      </a:accent3>
      <a:accent4>
        <a:srgbClr val="BC8027"/>
      </a:accent4>
      <a:accent5>
        <a:srgbClr val="971817"/>
      </a:accent5>
      <a:accent6>
        <a:srgbClr val="5747C1"/>
      </a:accent6>
      <a:hlink>
        <a:srgbClr val="0000FF"/>
      </a:hlink>
      <a:folHlink>
        <a:srgbClr val="FF00FF"/>
      </a:folHlink>
    </a:clrScheme>
    <a:fontScheme name="Black">
      <a:majorFont>
        <a:latin typeface="Helvetica Light"/>
        <a:ea typeface="Helvetica Light"/>
        <a:cs typeface="Helvetica Light"/>
      </a:majorFont>
      <a:minorFont>
        <a:latin typeface="Helvetica Light"/>
        <a:ea typeface="Helvetica Light"/>
        <a:cs typeface="Helvetica Light"/>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1" hangingPunct="0">
          <a:lnSpc>
            <a:spcPct val="100000"/>
          </a:lnSpc>
          <a:spcBef>
            <a:spcPts val="0"/>
          </a:spcBef>
          <a:spcAft>
            <a:spcPts val="0"/>
          </a:spcAft>
          <a:buClrTx/>
          <a:buSzTx/>
          <a:buFontTx/>
          <a:buNone/>
          <a:tabLst/>
          <a:defRPr b="0" baseline="0" cap="none" i="0" spc="0" strike="noStrike" sz="36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FFFFFF"/>
          </a:solidFill>
          <a:prstDash val="solid"/>
          <a:miter lim="400000"/>
        </a:ln>
        <a:effectLst/>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1"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Black">
  <a:themeElements>
    <a:clrScheme name="Black">
      <a:dk1>
        <a:srgbClr val="000000"/>
      </a:dk1>
      <a:lt1>
        <a:srgbClr val="FFFFFF"/>
      </a:lt1>
      <a:dk2>
        <a:srgbClr val="53585F"/>
      </a:dk2>
      <a:lt2>
        <a:srgbClr val="DCDEE0"/>
      </a:lt2>
      <a:accent1>
        <a:srgbClr val="0065C1"/>
      </a:accent1>
      <a:accent2>
        <a:srgbClr val="00A6AC"/>
      </a:accent2>
      <a:accent3>
        <a:srgbClr val="308B16"/>
      </a:accent3>
      <a:accent4>
        <a:srgbClr val="BC8027"/>
      </a:accent4>
      <a:accent5>
        <a:srgbClr val="971817"/>
      </a:accent5>
      <a:accent6>
        <a:srgbClr val="5747C1"/>
      </a:accent6>
      <a:hlink>
        <a:srgbClr val="0000FF"/>
      </a:hlink>
      <a:folHlink>
        <a:srgbClr val="FF00FF"/>
      </a:folHlink>
    </a:clrScheme>
    <a:fontScheme name="Black">
      <a:majorFont>
        <a:latin typeface="Helvetica Light"/>
        <a:ea typeface="Helvetica Light"/>
        <a:cs typeface="Helvetica Light"/>
      </a:majorFont>
      <a:minorFont>
        <a:latin typeface="Helvetica Light"/>
        <a:ea typeface="Helvetica Light"/>
        <a:cs typeface="Helvetica Light"/>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1" hangingPunct="0">
          <a:lnSpc>
            <a:spcPct val="100000"/>
          </a:lnSpc>
          <a:spcBef>
            <a:spcPts val="0"/>
          </a:spcBef>
          <a:spcAft>
            <a:spcPts val="0"/>
          </a:spcAft>
          <a:buClrTx/>
          <a:buSzTx/>
          <a:buFontTx/>
          <a:buNone/>
          <a:tabLst/>
          <a:defRPr b="0" baseline="0" cap="none" i="0" spc="0" strike="noStrike" sz="36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FFFFFF"/>
          </a:solidFill>
          <a:prstDash val="solid"/>
          <a:miter lim="400000"/>
        </a:ln>
        <a:effectLst/>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1"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