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6256000" cy="9144000"/>
  <p:notesSz cx="6858000" cy="9144000"/>
  <p:defaultTextStyle>
    <a:lvl1pPr algn="ctr" defTabSz="825500">
      <a:defRPr sz="3200">
        <a:solidFill>
          <a:srgbClr val="FFFFFF"/>
        </a:solidFill>
        <a:latin typeface="+mn-lt"/>
        <a:ea typeface="+mn-ea"/>
        <a:cs typeface="+mn-cs"/>
        <a:sym typeface="Helvetica Light"/>
      </a:defRPr>
    </a:lvl1pPr>
    <a:lvl2pPr indent="228600" algn="ctr" defTabSz="825500">
      <a:defRPr sz="3200">
        <a:solidFill>
          <a:srgbClr val="FFFFFF"/>
        </a:solidFill>
        <a:latin typeface="+mn-lt"/>
        <a:ea typeface="+mn-ea"/>
        <a:cs typeface="+mn-cs"/>
        <a:sym typeface="Helvetica Light"/>
      </a:defRPr>
    </a:lvl2pPr>
    <a:lvl3pPr indent="457200" algn="ctr" defTabSz="825500">
      <a:defRPr sz="3200">
        <a:solidFill>
          <a:srgbClr val="FFFFFF"/>
        </a:solidFill>
        <a:latin typeface="+mn-lt"/>
        <a:ea typeface="+mn-ea"/>
        <a:cs typeface="+mn-cs"/>
        <a:sym typeface="Helvetica Light"/>
      </a:defRPr>
    </a:lvl3pPr>
    <a:lvl4pPr indent="685800" algn="ctr" defTabSz="825500">
      <a:defRPr sz="3200">
        <a:solidFill>
          <a:srgbClr val="FFFFFF"/>
        </a:solidFill>
        <a:latin typeface="+mn-lt"/>
        <a:ea typeface="+mn-ea"/>
        <a:cs typeface="+mn-cs"/>
        <a:sym typeface="Helvetica Light"/>
      </a:defRPr>
    </a:lvl4pPr>
    <a:lvl5pPr indent="914400" algn="ctr" defTabSz="825500">
      <a:defRPr sz="3200">
        <a:solidFill>
          <a:srgbClr val="FFFFFF"/>
        </a:solidFill>
        <a:latin typeface="+mn-lt"/>
        <a:ea typeface="+mn-ea"/>
        <a:cs typeface="+mn-cs"/>
        <a:sym typeface="Helvetica Light"/>
      </a:defRPr>
    </a:lvl5pPr>
    <a:lvl6pPr indent="1143000" algn="ctr" defTabSz="825500">
      <a:defRPr sz="3200">
        <a:solidFill>
          <a:srgbClr val="FFFFFF"/>
        </a:solidFill>
        <a:latin typeface="+mn-lt"/>
        <a:ea typeface="+mn-ea"/>
        <a:cs typeface="+mn-cs"/>
        <a:sym typeface="Helvetica Light"/>
      </a:defRPr>
    </a:lvl6pPr>
    <a:lvl7pPr indent="1371600" algn="ctr" defTabSz="825500">
      <a:defRPr sz="3200">
        <a:solidFill>
          <a:srgbClr val="FFFFFF"/>
        </a:solidFill>
        <a:latin typeface="+mn-lt"/>
        <a:ea typeface="+mn-ea"/>
        <a:cs typeface="+mn-cs"/>
        <a:sym typeface="Helvetica Light"/>
      </a:defRPr>
    </a:lvl7pPr>
    <a:lvl8pPr indent="1600200" algn="ctr" defTabSz="825500">
      <a:defRPr sz="3200">
        <a:solidFill>
          <a:srgbClr val="FFFFFF"/>
        </a:solidFill>
        <a:latin typeface="+mn-lt"/>
        <a:ea typeface="+mn-ea"/>
        <a:cs typeface="+mn-cs"/>
        <a:sym typeface="Helvetica Light"/>
      </a:defRPr>
    </a:lvl8pPr>
    <a:lvl9pPr indent="1828800" algn="ctr" defTabSz="825500">
      <a:defRPr sz="32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1400">
        <a:latin typeface="Helvetica Neue"/>
        <a:ea typeface="Helvetica Neue"/>
        <a:cs typeface="Helvetica Neue"/>
        <a:sym typeface="Helvetica Neue"/>
      </a:defRPr>
    </a:lvl1pPr>
    <a:lvl2pPr indent="228600" defTabSz="457200">
      <a:lnSpc>
        <a:spcPct val="117999"/>
      </a:lnSpc>
      <a:defRPr sz="1400">
        <a:latin typeface="Helvetica Neue"/>
        <a:ea typeface="Helvetica Neue"/>
        <a:cs typeface="Helvetica Neue"/>
        <a:sym typeface="Helvetica Neue"/>
      </a:defRPr>
    </a:lvl2pPr>
    <a:lvl3pPr indent="457200" defTabSz="457200">
      <a:lnSpc>
        <a:spcPct val="117999"/>
      </a:lnSpc>
      <a:defRPr sz="1400">
        <a:latin typeface="Helvetica Neue"/>
        <a:ea typeface="Helvetica Neue"/>
        <a:cs typeface="Helvetica Neue"/>
        <a:sym typeface="Helvetica Neue"/>
      </a:defRPr>
    </a:lvl3pPr>
    <a:lvl4pPr indent="685800" defTabSz="457200">
      <a:lnSpc>
        <a:spcPct val="117999"/>
      </a:lnSpc>
      <a:defRPr sz="1400">
        <a:latin typeface="Helvetica Neue"/>
        <a:ea typeface="Helvetica Neue"/>
        <a:cs typeface="Helvetica Neue"/>
        <a:sym typeface="Helvetica Neue"/>
      </a:defRPr>
    </a:lvl4pPr>
    <a:lvl5pPr indent="914400" defTabSz="457200">
      <a:lnSpc>
        <a:spcPct val="117999"/>
      </a:lnSpc>
      <a:defRPr sz="1400">
        <a:latin typeface="Helvetica Neue"/>
        <a:ea typeface="Helvetica Neue"/>
        <a:cs typeface="Helvetica Neue"/>
        <a:sym typeface="Helvetica Neue"/>
      </a:defRPr>
    </a:lvl5pPr>
    <a:lvl6pPr indent="1143000" defTabSz="457200">
      <a:lnSpc>
        <a:spcPct val="117999"/>
      </a:lnSpc>
      <a:defRPr sz="1400">
        <a:latin typeface="Helvetica Neue"/>
        <a:ea typeface="Helvetica Neue"/>
        <a:cs typeface="Helvetica Neue"/>
        <a:sym typeface="Helvetica Neue"/>
      </a:defRPr>
    </a:lvl6pPr>
    <a:lvl7pPr indent="1371600" defTabSz="457200">
      <a:lnSpc>
        <a:spcPct val="117999"/>
      </a:lnSpc>
      <a:defRPr sz="1400">
        <a:latin typeface="Helvetica Neue"/>
        <a:ea typeface="Helvetica Neue"/>
        <a:cs typeface="Helvetica Neue"/>
        <a:sym typeface="Helvetica Neue"/>
      </a:defRPr>
    </a:lvl7pPr>
    <a:lvl8pPr indent="1600200" defTabSz="457200">
      <a:lnSpc>
        <a:spcPct val="117999"/>
      </a:lnSpc>
      <a:defRPr sz="1400">
        <a:latin typeface="Helvetica Neue"/>
        <a:ea typeface="Helvetica Neue"/>
        <a:cs typeface="Helvetica Neue"/>
        <a:sym typeface="Helvetica Neue"/>
      </a:defRPr>
    </a:lvl8pPr>
    <a:lvl9pPr indent="1828800" defTabSz="457200">
      <a:lnSpc>
        <a:spcPct val="117999"/>
      </a:lnSpc>
      <a:defRPr sz="14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 name="Shape 33"/>
          <p:cNvSpPr/>
          <p:nvPr>
            <p:ph type="sldImg"/>
          </p:nvPr>
        </p:nvSpPr>
        <p:spPr>
          <a:prstGeom prst="rect">
            <a:avLst/>
          </a:prstGeom>
        </p:spPr>
        <p:txBody>
          <a:bodyPr/>
          <a:lstStyle/>
          <a:p>
            <a:pPr lvl="0"/>
          </a:p>
        </p:txBody>
      </p:sp>
      <p:sp>
        <p:nvSpPr>
          <p:cNvPr id="34" name="Shape 34"/>
          <p:cNvSpPr/>
          <p:nvPr>
            <p:ph type="body" sz="quarter" idx="1"/>
          </p:nvPr>
        </p:nvSpPr>
        <p:spPr>
          <a:prstGeom prst="rect">
            <a:avLst/>
          </a:prstGeom>
        </p:spPr>
        <p:txBody>
          <a:bodyPr/>
          <a:lstStyle/>
          <a:p>
            <a:pPr lvl="0">
              <a:defRPr sz="1800"/>
            </a:pPr>
            <a:r>
              <a:rPr sz="1400"/>
              <a:t>GRACE, NASA's Gravity Recovery and Climate Experiment, consists of twin co-orbiting satellites that fly in a near polar orbit separated by a distance of 220 km.  GRACE precisely measures the distance between the two spacecraft in order to make detailed measurements of the Earth's gravitational field.  Since its launch in 2002, GRACE has provided a continuous record of changes in the mass of the Earth's ice sheets.</a:t>
            </a:r>
            <a:endParaRPr sz="1400"/>
          </a:p>
          <a:p>
            <a:pPr lvl="0">
              <a:defRPr sz="1800"/>
            </a:pPr>
            <a:endParaRPr sz="1400"/>
          </a:p>
          <a:p>
            <a:pPr lvl="0">
              <a:defRPr sz="1800"/>
            </a:pPr>
            <a:r>
              <a:rPr sz="1400"/>
              <a:t>This animations shows the change in the the Greenland Ice Sheet between January 2004 and June 2014.  The 1-arc-deg NASA GSFC mascon solution data was resampled to a 998 x 1800 data array using Kriging interpolation.  A color scale was applied in the range of +250 to -250 centimeters of equivalent water height, where blue values indicate an increase in the ice sheet mass while red shades indicate a decrease.  In addition, the running sum total of the accumulated mass change over the Greenland Ice Sheet is shown on a graph overlay in gigatons.</a:t>
            </a:r>
            <a:endParaRPr sz="1400"/>
          </a:p>
          <a:p>
            <a:pPr lvl="0">
              <a:defRPr sz="1800"/>
            </a:pPr>
            <a:endParaRPr sz="1400"/>
          </a:p>
          <a:p>
            <a:pPr lvl="0">
              <a:defRPr sz="1800"/>
            </a:pPr>
            <a:r>
              <a:rPr sz="1400"/>
              <a:t>Technical Note:  The glacial isostatic adjustment signal (Earth mass redistribution in response to historical ice loading) has been removed using the ICE-6G model (Peltier et al. 2015).</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185333" y="1532466"/>
            <a:ext cx="13885334" cy="3098801"/>
          </a:xfrm>
          <a:prstGeom prst="rect">
            <a:avLst/>
          </a:prstGeom>
        </p:spPr>
        <p:txBody>
          <a:bodyPr anchor="b"/>
          <a:lstStyle/>
          <a:p>
            <a:pPr lvl="0">
              <a:defRPr sz="1800">
                <a:solidFill>
                  <a:srgbClr val="000000"/>
                </a:solidFill>
              </a:defRPr>
            </a:pPr>
            <a:r>
              <a:rPr sz="7400">
                <a:solidFill>
                  <a:srgbClr val="FFFFFF"/>
                </a:solidFill>
              </a:rPr>
              <a:t>Title Text</a:t>
            </a:r>
          </a:p>
        </p:txBody>
      </p:sp>
      <p:sp>
        <p:nvSpPr>
          <p:cNvPr id="6" name="Shape 6"/>
          <p:cNvSpPr/>
          <p:nvPr>
            <p:ph type="body" idx="1"/>
          </p:nvPr>
        </p:nvSpPr>
        <p:spPr>
          <a:xfrm>
            <a:off x="1185333" y="4715933"/>
            <a:ext cx="13885334" cy="1058334"/>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423333" y="6299200"/>
            <a:ext cx="15409334" cy="1337734"/>
          </a:xfrm>
          <a:prstGeom prst="rect">
            <a:avLst/>
          </a:prstGeom>
        </p:spPr>
        <p:txBody>
          <a:bodyPr/>
          <a:lstStyle/>
          <a:p>
            <a:pPr lvl="0">
              <a:defRPr sz="1800">
                <a:solidFill>
                  <a:srgbClr val="000000"/>
                </a:solidFill>
              </a:defRPr>
            </a:pPr>
            <a:r>
              <a:rPr sz="7400">
                <a:solidFill>
                  <a:srgbClr val="FFFFFF"/>
                </a:solidFill>
              </a:rPr>
              <a:t>Title Text</a:t>
            </a:r>
          </a:p>
        </p:txBody>
      </p:sp>
      <p:sp>
        <p:nvSpPr>
          <p:cNvPr id="9" name="Shape 9"/>
          <p:cNvSpPr/>
          <p:nvPr>
            <p:ph type="body" idx="1"/>
          </p:nvPr>
        </p:nvSpPr>
        <p:spPr>
          <a:xfrm>
            <a:off x="423333" y="7679266"/>
            <a:ext cx="15409334" cy="1058335"/>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185333" y="3022599"/>
            <a:ext cx="13885334" cy="3098802"/>
          </a:xfrm>
          <a:prstGeom prst="rect">
            <a:avLst/>
          </a:prstGeom>
        </p:spPr>
        <p:txBody>
          <a:bodyPr/>
          <a:lstStyle/>
          <a:p>
            <a:pPr lvl="0">
              <a:defRPr sz="1800">
                <a:solidFill>
                  <a:srgbClr val="000000"/>
                </a:solidFill>
              </a:defRPr>
            </a:pPr>
            <a:r>
              <a:rPr sz="74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1100666" y="634999"/>
            <a:ext cx="6815668" cy="3699935"/>
          </a:xfrm>
          <a:prstGeom prst="rect">
            <a:avLst/>
          </a:prstGeom>
        </p:spPr>
        <p:txBody>
          <a:bodyPr anchor="b"/>
          <a:lstStyle>
            <a:lvl1pPr>
              <a:defRPr sz="5600"/>
            </a:lvl1pPr>
          </a:lstStyle>
          <a:p>
            <a:pPr lvl="0">
              <a:defRPr sz="1800">
                <a:solidFill>
                  <a:srgbClr val="000000"/>
                </a:solidFill>
              </a:defRPr>
            </a:pPr>
            <a:r>
              <a:rPr sz="5600">
                <a:solidFill>
                  <a:srgbClr val="FFFFFF"/>
                </a:solidFill>
              </a:rPr>
              <a:t>Title Text</a:t>
            </a:r>
          </a:p>
        </p:txBody>
      </p:sp>
      <p:sp>
        <p:nvSpPr>
          <p:cNvPr id="14" name="Shape 14"/>
          <p:cNvSpPr/>
          <p:nvPr>
            <p:ph type="body" idx="1"/>
          </p:nvPr>
        </p:nvSpPr>
        <p:spPr>
          <a:xfrm>
            <a:off x="1100666" y="4461933"/>
            <a:ext cx="6815668" cy="3818468"/>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74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7400">
                <a:solidFill>
                  <a:srgbClr val="FFFFFF"/>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3400">
                <a:solidFill>
                  <a:srgbClr val="FFFFFF"/>
                </a:solidFill>
              </a:rPr>
              <a:t>Body Level One</a:t>
            </a:r>
            <a:endParaRPr sz="3400">
              <a:solidFill>
                <a:srgbClr val="FFFFFF"/>
              </a:solidFill>
            </a:endParaRPr>
          </a:p>
          <a:p>
            <a:pPr lvl="1">
              <a:defRPr sz="1800">
                <a:solidFill>
                  <a:srgbClr val="000000"/>
                </a:solidFill>
              </a:defRPr>
            </a:pPr>
            <a:r>
              <a:rPr sz="3400">
                <a:solidFill>
                  <a:srgbClr val="FFFFFF"/>
                </a:solidFill>
              </a:rPr>
              <a:t>Body Level Two</a:t>
            </a:r>
            <a:endParaRPr sz="3400">
              <a:solidFill>
                <a:srgbClr val="FFFFFF"/>
              </a:solidFill>
            </a:endParaRPr>
          </a:p>
          <a:p>
            <a:pPr lvl="2">
              <a:defRPr sz="1800">
                <a:solidFill>
                  <a:srgbClr val="000000"/>
                </a:solidFill>
              </a:defRPr>
            </a:pPr>
            <a:r>
              <a:rPr sz="3400">
                <a:solidFill>
                  <a:srgbClr val="FFFFFF"/>
                </a:solidFill>
              </a:rPr>
              <a:t>Body Level Three</a:t>
            </a:r>
            <a:endParaRPr sz="3400">
              <a:solidFill>
                <a:srgbClr val="FFFFFF"/>
              </a:solidFill>
            </a:endParaRPr>
          </a:p>
          <a:p>
            <a:pPr lvl="3">
              <a:defRPr sz="1800">
                <a:solidFill>
                  <a:srgbClr val="000000"/>
                </a:solidFill>
              </a:defRPr>
            </a:pPr>
            <a:r>
              <a:rPr sz="3400">
                <a:solidFill>
                  <a:srgbClr val="FFFFFF"/>
                </a:solidFill>
              </a:rPr>
              <a:t>Body Level Four</a:t>
            </a:r>
            <a:endParaRPr sz="3400">
              <a:solidFill>
                <a:srgbClr val="FFFFFF"/>
              </a:solidFill>
            </a:endParaRPr>
          </a:p>
          <a:p>
            <a:pPr lvl="4">
              <a:defRPr sz="1800">
                <a:solidFill>
                  <a:srgbClr val="000000"/>
                </a:solidFill>
              </a:defRPr>
            </a:pPr>
            <a:r>
              <a:rPr sz="34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7400">
                <a:solidFill>
                  <a:srgbClr val="FFFFFF"/>
                </a:solidFill>
              </a:rPr>
              <a:t>Title Text</a:t>
            </a:r>
          </a:p>
        </p:txBody>
      </p:sp>
      <p:sp>
        <p:nvSpPr>
          <p:cNvPr id="22" name="Shape 22"/>
          <p:cNvSpPr/>
          <p:nvPr>
            <p:ph type="body" idx="1"/>
          </p:nvPr>
        </p:nvSpPr>
        <p:spPr>
          <a:xfrm>
            <a:off x="1126066" y="2099733"/>
            <a:ext cx="6815668" cy="6197601"/>
          </a:xfrm>
          <a:prstGeom prst="rect">
            <a:avLst/>
          </a:prstGeom>
        </p:spPr>
        <p:txBody>
          <a:bodyPr/>
          <a:lstStyle>
            <a:lvl1pPr marL="372533" indent="-372533">
              <a:spcBef>
                <a:spcPts val="4500"/>
              </a:spcBef>
              <a:defRPr sz="3000"/>
            </a:lvl1pPr>
            <a:lvl2pPr marL="931333" indent="-372533">
              <a:spcBef>
                <a:spcPts val="4500"/>
              </a:spcBef>
              <a:defRPr sz="3000"/>
            </a:lvl2pPr>
            <a:lvl3pPr marL="1490133" indent="-372533">
              <a:spcBef>
                <a:spcPts val="4500"/>
              </a:spcBef>
              <a:defRPr sz="3000"/>
            </a:lvl3pPr>
            <a:lvl4pPr marL="2048933" indent="-372533">
              <a:spcBef>
                <a:spcPts val="4500"/>
              </a:spcBef>
              <a:defRPr sz="3000"/>
            </a:lvl4pPr>
            <a:lvl5pPr marL="2607733" indent="-372533">
              <a:spcBef>
                <a:spcPts val="4500"/>
              </a:spcBef>
              <a:defRPr sz="3000"/>
            </a:lvl5pPr>
          </a:lstStyle>
          <a:p>
            <a:pPr lvl="0">
              <a:defRPr sz="1800">
                <a:solidFill>
                  <a:srgbClr val="000000"/>
                </a:solidFill>
              </a:defRPr>
            </a:pPr>
            <a:r>
              <a:rPr sz="3000">
                <a:solidFill>
                  <a:srgbClr val="FFFFFF"/>
                </a:solidFill>
              </a:rPr>
              <a:t>Body Level One</a:t>
            </a:r>
            <a:endParaRPr sz="3000">
              <a:solidFill>
                <a:srgbClr val="FFFFFF"/>
              </a:solidFill>
            </a:endParaRPr>
          </a:p>
          <a:p>
            <a:pPr lvl="1">
              <a:defRPr sz="1800">
                <a:solidFill>
                  <a:srgbClr val="000000"/>
                </a:solidFill>
              </a:defRPr>
            </a:pPr>
            <a:r>
              <a:rPr sz="3000">
                <a:solidFill>
                  <a:srgbClr val="FFFFFF"/>
                </a:solidFill>
              </a:rPr>
              <a:t>Body Level Two</a:t>
            </a:r>
            <a:endParaRPr sz="3000">
              <a:solidFill>
                <a:srgbClr val="FFFFFF"/>
              </a:solidFill>
            </a:endParaRPr>
          </a:p>
          <a:p>
            <a:pPr lvl="2">
              <a:defRPr sz="1800">
                <a:solidFill>
                  <a:srgbClr val="000000"/>
                </a:solidFill>
              </a:defRPr>
            </a:pPr>
            <a:r>
              <a:rPr sz="3000">
                <a:solidFill>
                  <a:srgbClr val="FFFFFF"/>
                </a:solidFill>
              </a:rPr>
              <a:t>Body Level Three</a:t>
            </a:r>
            <a:endParaRPr sz="3000">
              <a:solidFill>
                <a:srgbClr val="FFFFFF"/>
              </a:solidFill>
            </a:endParaRPr>
          </a:p>
          <a:p>
            <a:pPr lvl="3">
              <a:defRPr sz="1800">
                <a:solidFill>
                  <a:srgbClr val="000000"/>
                </a:solidFill>
              </a:defRPr>
            </a:pPr>
            <a:r>
              <a:rPr sz="3000">
                <a:solidFill>
                  <a:srgbClr val="FFFFFF"/>
                </a:solidFill>
              </a:rPr>
              <a:t>Body Level Four</a:t>
            </a:r>
            <a:endParaRPr sz="3000">
              <a:solidFill>
                <a:srgbClr val="FFFFFF"/>
              </a:solidFill>
            </a:endParaRPr>
          </a:p>
          <a:p>
            <a:pPr lvl="4">
              <a:defRPr sz="1800">
                <a:solidFill>
                  <a:srgbClr val="000000"/>
                </a:solidFill>
              </a:defRPr>
            </a:pPr>
            <a:r>
              <a:rPr sz="30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1126066" y="1185333"/>
            <a:ext cx="14003868" cy="6781801"/>
          </a:xfrm>
          <a:prstGeom prst="rect">
            <a:avLst/>
          </a:prstGeom>
        </p:spPr>
        <p:txBody>
          <a:bodyPr/>
          <a:lstStyle/>
          <a:p>
            <a:pPr lvl="0">
              <a:defRPr sz="1800">
                <a:solidFill>
                  <a:srgbClr val="000000"/>
                </a:solidFill>
              </a:defRPr>
            </a:pPr>
            <a:r>
              <a:rPr sz="3400">
                <a:solidFill>
                  <a:srgbClr val="FFFFFF"/>
                </a:solidFill>
              </a:rPr>
              <a:t>Body Level One</a:t>
            </a:r>
            <a:endParaRPr sz="3400">
              <a:solidFill>
                <a:srgbClr val="FFFFFF"/>
              </a:solidFill>
            </a:endParaRPr>
          </a:p>
          <a:p>
            <a:pPr lvl="1">
              <a:defRPr sz="1800">
                <a:solidFill>
                  <a:srgbClr val="000000"/>
                </a:solidFill>
              </a:defRPr>
            </a:pPr>
            <a:r>
              <a:rPr sz="3400">
                <a:solidFill>
                  <a:srgbClr val="FFFFFF"/>
                </a:solidFill>
              </a:rPr>
              <a:t>Body Level Two</a:t>
            </a:r>
            <a:endParaRPr sz="3400">
              <a:solidFill>
                <a:srgbClr val="FFFFFF"/>
              </a:solidFill>
            </a:endParaRPr>
          </a:p>
          <a:p>
            <a:pPr lvl="2">
              <a:defRPr sz="1800">
                <a:solidFill>
                  <a:srgbClr val="000000"/>
                </a:solidFill>
              </a:defRPr>
            </a:pPr>
            <a:r>
              <a:rPr sz="3400">
                <a:solidFill>
                  <a:srgbClr val="FFFFFF"/>
                </a:solidFill>
              </a:rPr>
              <a:t>Body Level Three</a:t>
            </a:r>
            <a:endParaRPr sz="3400">
              <a:solidFill>
                <a:srgbClr val="FFFFFF"/>
              </a:solidFill>
            </a:endParaRPr>
          </a:p>
          <a:p>
            <a:pPr lvl="3">
              <a:defRPr sz="1800">
                <a:solidFill>
                  <a:srgbClr val="000000"/>
                </a:solidFill>
              </a:defRPr>
            </a:pPr>
            <a:r>
              <a:rPr sz="3400">
                <a:solidFill>
                  <a:srgbClr val="FFFFFF"/>
                </a:solidFill>
              </a:rPr>
              <a:t>Body Level Four</a:t>
            </a:r>
            <a:endParaRPr sz="3400">
              <a:solidFill>
                <a:srgbClr val="FFFFFF"/>
              </a:solidFill>
            </a:endParaRPr>
          </a:p>
          <a:p>
            <a:pPr lvl="4">
              <a:defRPr sz="1800">
                <a:solidFill>
                  <a:srgbClr val="000000"/>
                </a:solidFill>
              </a:defRPr>
            </a:pPr>
            <a:r>
              <a:rPr sz="34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126066" y="237066"/>
            <a:ext cx="14003868" cy="1524001"/>
          </a:xfrm>
          <a:prstGeom prst="rect">
            <a:avLst/>
          </a:prstGeom>
          <a:ln w="3175">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7400">
                <a:solidFill>
                  <a:srgbClr val="FFFFFF"/>
                </a:solidFill>
              </a:rPr>
              <a:t>Title Text</a:t>
            </a:r>
          </a:p>
        </p:txBody>
      </p:sp>
      <p:sp>
        <p:nvSpPr>
          <p:cNvPr id="3" name="Shape 3"/>
          <p:cNvSpPr/>
          <p:nvPr>
            <p:ph type="body" idx="1"/>
          </p:nvPr>
        </p:nvSpPr>
        <p:spPr>
          <a:xfrm>
            <a:off x="1126066" y="2099733"/>
            <a:ext cx="14003868" cy="6197601"/>
          </a:xfrm>
          <a:prstGeom prst="rect">
            <a:avLst/>
          </a:prstGeom>
          <a:ln w="3175">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3400">
                <a:solidFill>
                  <a:srgbClr val="FFFFFF"/>
                </a:solidFill>
              </a:rPr>
              <a:t>Body Level One</a:t>
            </a:r>
            <a:endParaRPr sz="3400">
              <a:solidFill>
                <a:srgbClr val="FFFFFF"/>
              </a:solidFill>
            </a:endParaRPr>
          </a:p>
          <a:p>
            <a:pPr lvl="1">
              <a:defRPr sz="1800">
                <a:solidFill>
                  <a:srgbClr val="000000"/>
                </a:solidFill>
              </a:defRPr>
            </a:pPr>
            <a:r>
              <a:rPr sz="3400">
                <a:solidFill>
                  <a:srgbClr val="FFFFFF"/>
                </a:solidFill>
              </a:rPr>
              <a:t>Body Level Two</a:t>
            </a:r>
            <a:endParaRPr sz="3400">
              <a:solidFill>
                <a:srgbClr val="FFFFFF"/>
              </a:solidFill>
            </a:endParaRPr>
          </a:p>
          <a:p>
            <a:pPr lvl="2">
              <a:defRPr sz="1800">
                <a:solidFill>
                  <a:srgbClr val="000000"/>
                </a:solidFill>
              </a:defRPr>
            </a:pPr>
            <a:r>
              <a:rPr sz="3400">
                <a:solidFill>
                  <a:srgbClr val="FFFFFF"/>
                </a:solidFill>
              </a:rPr>
              <a:t>Body Level Three</a:t>
            </a:r>
            <a:endParaRPr sz="3400">
              <a:solidFill>
                <a:srgbClr val="FFFFFF"/>
              </a:solidFill>
            </a:endParaRPr>
          </a:p>
          <a:p>
            <a:pPr lvl="3">
              <a:defRPr sz="1800">
                <a:solidFill>
                  <a:srgbClr val="000000"/>
                </a:solidFill>
              </a:defRPr>
            </a:pPr>
            <a:r>
              <a:rPr sz="3400">
                <a:solidFill>
                  <a:srgbClr val="FFFFFF"/>
                </a:solidFill>
              </a:rPr>
              <a:t>Body Level Four</a:t>
            </a:r>
            <a:endParaRPr sz="3400">
              <a:solidFill>
                <a:srgbClr val="FFFFFF"/>
              </a:solidFill>
            </a:endParaRPr>
          </a:p>
          <a:p>
            <a:pPr lvl="4">
              <a:defRPr sz="1800">
                <a:solidFill>
                  <a:srgbClr val="000000"/>
                </a:solidFill>
              </a:defRPr>
            </a:pPr>
            <a:r>
              <a:rPr sz="34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defTabSz="825500">
        <a:defRPr sz="7400">
          <a:solidFill>
            <a:srgbClr val="FFFFFF"/>
          </a:solidFill>
          <a:latin typeface="+mn-lt"/>
          <a:ea typeface="+mn-ea"/>
          <a:cs typeface="+mn-cs"/>
          <a:sym typeface="Helvetica Light"/>
        </a:defRPr>
      </a:lvl1pPr>
      <a:lvl2pPr indent="228600" algn="ctr" defTabSz="825500">
        <a:defRPr sz="7400">
          <a:solidFill>
            <a:srgbClr val="FFFFFF"/>
          </a:solidFill>
          <a:latin typeface="+mn-lt"/>
          <a:ea typeface="+mn-ea"/>
          <a:cs typeface="+mn-cs"/>
          <a:sym typeface="Helvetica Light"/>
        </a:defRPr>
      </a:lvl2pPr>
      <a:lvl3pPr indent="457200" algn="ctr" defTabSz="825500">
        <a:defRPr sz="7400">
          <a:solidFill>
            <a:srgbClr val="FFFFFF"/>
          </a:solidFill>
          <a:latin typeface="+mn-lt"/>
          <a:ea typeface="+mn-ea"/>
          <a:cs typeface="+mn-cs"/>
          <a:sym typeface="Helvetica Light"/>
        </a:defRPr>
      </a:lvl3pPr>
      <a:lvl4pPr indent="685800" algn="ctr" defTabSz="825500">
        <a:defRPr sz="7400">
          <a:solidFill>
            <a:srgbClr val="FFFFFF"/>
          </a:solidFill>
          <a:latin typeface="+mn-lt"/>
          <a:ea typeface="+mn-ea"/>
          <a:cs typeface="+mn-cs"/>
          <a:sym typeface="Helvetica Light"/>
        </a:defRPr>
      </a:lvl4pPr>
      <a:lvl5pPr indent="914400" algn="ctr" defTabSz="825500">
        <a:defRPr sz="7400">
          <a:solidFill>
            <a:srgbClr val="FFFFFF"/>
          </a:solidFill>
          <a:latin typeface="+mn-lt"/>
          <a:ea typeface="+mn-ea"/>
          <a:cs typeface="+mn-cs"/>
          <a:sym typeface="Helvetica Light"/>
        </a:defRPr>
      </a:lvl5pPr>
      <a:lvl6pPr indent="1143000" algn="ctr" defTabSz="825500">
        <a:defRPr sz="7400">
          <a:solidFill>
            <a:srgbClr val="FFFFFF"/>
          </a:solidFill>
          <a:latin typeface="+mn-lt"/>
          <a:ea typeface="+mn-ea"/>
          <a:cs typeface="+mn-cs"/>
          <a:sym typeface="Helvetica Light"/>
        </a:defRPr>
      </a:lvl6pPr>
      <a:lvl7pPr indent="1371600" algn="ctr" defTabSz="825500">
        <a:defRPr sz="7400">
          <a:solidFill>
            <a:srgbClr val="FFFFFF"/>
          </a:solidFill>
          <a:latin typeface="+mn-lt"/>
          <a:ea typeface="+mn-ea"/>
          <a:cs typeface="+mn-cs"/>
          <a:sym typeface="Helvetica Light"/>
        </a:defRPr>
      </a:lvl7pPr>
      <a:lvl8pPr indent="1600200" algn="ctr" defTabSz="825500">
        <a:defRPr sz="7400">
          <a:solidFill>
            <a:srgbClr val="FFFFFF"/>
          </a:solidFill>
          <a:latin typeface="+mn-lt"/>
          <a:ea typeface="+mn-ea"/>
          <a:cs typeface="+mn-cs"/>
          <a:sym typeface="Helvetica Light"/>
        </a:defRPr>
      </a:lvl8pPr>
      <a:lvl9pPr indent="1828800" algn="ctr" defTabSz="825500">
        <a:defRPr sz="7400">
          <a:solidFill>
            <a:srgbClr val="FFFFFF"/>
          </a:solidFill>
          <a:latin typeface="+mn-lt"/>
          <a:ea typeface="+mn-ea"/>
          <a:cs typeface="+mn-cs"/>
          <a:sym typeface="Helvetica Light"/>
        </a:defRPr>
      </a:lvl9pPr>
    </p:titleStyle>
    <p:bodyStyle>
      <a:lvl1pPr marL="415192" indent="-415192" defTabSz="825500">
        <a:spcBef>
          <a:spcPts val="5900"/>
        </a:spcBef>
        <a:buSzPct val="75000"/>
        <a:buChar char="•"/>
        <a:defRPr sz="3400">
          <a:solidFill>
            <a:srgbClr val="FFFFFF"/>
          </a:solidFill>
          <a:latin typeface="+mn-lt"/>
          <a:ea typeface="+mn-ea"/>
          <a:cs typeface="+mn-cs"/>
          <a:sym typeface="Helvetica Light"/>
        </a:defRPr>
      </a:lvl1pPr>
      <a:lvl2pPr marL="1050192" indent="-415192" defTabSz="825500">
        <a:spcBef>
          <a:spcPts val="5900"/>
        </a:spcBef>
        <a:buSzPct val="75000"/>
        <a:buChar char="•"/>
        <a:defRPr sz="3400">
          <a:solidFill>
            <a:srgbClr val="FFFFFF"/>
          </a:solidFill>
          <a:latin typeface="+mn-lt"/>
          <a:ea typeface="+mn-ea"/>
          <a:cs typeface="+mn-cs"/>
          <a:sym typeface="Helvetica Light"/>
        </a:defRPr>
      </a:lvl2pPr>
      <a:lvl3pPr marL="1685192" indent="-415192" defTabSz="825500">
        <a:spcBef>
          <a:spcPts val="5900"/>
        </a:spcBef>
        <a:buSzPct val="75000"/>
        <a:buChar char="•"/>
        <a:defRPr sz="3400">
          <a:solidFill>
            <a:srgbClr val="FFFFFF"/>
          </a:solidFill>
          <a:latin typeface="+mn-lt"/>
          <a:ea typeface="+mn-ea"/>
          <a:cs typeface="+mn-cs"/>
          <a:sym typeface="Helvetica Light"/>
        </a:defRPr>
      </a:lvl3pPr>
      <a:lvl4pPr marL="2320192" indent="-415192" defTabSz="825500">
        <a:spcBef>
          <a:spcPts val="5900"/>
        </a:spcBef>
        <a:buSzPct val="75000"/>
        <a:buChar char="•"/>
        <a:defRPr sz="3400">
          <a:solidFill>
            <a:srgbClr val="FFFFFF"/>
          </a:solidFill>
          <a:latin typeface="+mn-lt"/>
          <a:ea typeface="+mn-ea"/>
          <a:cs typeface="+mn-cs"/>
          <a:sym typeface="Helvetica Light"/>
        </a:defRPr>
      </a:lvl4pPr>
      <a:lvl5pPr marL="2955192" indent="-415192" defTabSz="825500">
        <a:spcBef>
          <a:spcPts val="5900"/>
        </a:spcBef>
        <a:buSzPct val="75000"/>
        <a:buChar char="•"/>
        <a:defRPr sz="3400">
          <a:solidFill>
            <a:srgbClr val="FFFFFF"/>
          </a:solidFill>
          <a:latin typeface="+mn-lt"/>
          <a:ea typeface="+mn-ea"/>
          <a:cs typeface="+mn-cs"/>
          <a:sym typeface="Helvetica Light"/>
        </a:defRPr>
      </a:lvl5pPr>
      <a:lvl6pPr marL="3590192" indent="-415192" defTabSz="825500">
        <a:spcBef>
          <a:spcPts val="5900"/>
        </a:spcBef>
        <a:buSzPct val="75000"/>
        <a:buChar char="•"/>
        <a:defRPr sz="3400">
          <a:solidFill>
            <a:srgbClr val="FFFFFF"/>
          </a:solidFill>
          <a:latin typeface="+mn-lt"/>
          <a:ea typeface="+mn-ea"/>
          <a:cs typeface="+mn-cs"/>
          <a:sym typeface="Helvetica Light"/>
        </a:defRPr>
      </a:lvl6pPr>
      <a:lvl7pPr marL="4225192" indent="-415192" defTabSz="825500">
        <a:spcBef>
          <a:spcPts val="5900"/>
        </a:spcBef>
        <a:buSzPct val="75000"/>
        <a:buChar char="•"/>
        <a:defRPr sz="3400">
          <a:solidFill>
            <a:srgbClr val="FFFFFF"/>
          </a:solidFill>
          <a:latin typeface="+mn-lt"/>
          <a:ea typeface="+mn-ea"/>
          <a:cs typeface="+mn-cs"/>
          <a:sym typeface="Helvetica Light"/>
        </a:defRPr>
      </a:lvl7pPr>
      <a:lvl8pPr marL="4860192" indent="-415192" defTabSz="825500">
        <a:spcBef>
          <a:spcPts val="5900"/>
        </a:spcBef>
        <a:buSzPct val="75000"/>
        <a:buChar char="•"/>
        <a:defRPr sz="3400">
          <a:solidFill>
            <a:srgbClr val="FFFFFF"/>
          </a:solidFill>
          <a:latin typeface="+mn-lt"/>
          <a:ea typeface="+mn-ea"/>
          <a:cs typeface="+mn-cs"/>
          <a:sym typeface="Helvetica Light"/>
        </a:defRPr>
      </a:lvl8pPr>
      <a:lvl9pPr marL="5495192" indent="-415192" defTabSz="825500">
        <a:spcBef>
          <a:spcPts val="5900"/>
        </a:spcBef>
        <a:buSzPct val="75000"/>
        <a:buChar char="•"/>
        <a:defRPr sz="3400">
          <a:solidFill>
            <a:srgbClr val="FFFFFF"/>
          </a:solidFill>
          <a:latin typeface="+mn-lt"/>
          <a:ea typeface="+mn-ea"/>
          <a:cs typeface="+mn-cs"/>
          <a:sym typeface="Helvetica Light"/>
        </a:defRPr>
      </a:lvl9pPr>
    </p:bodyStyle>
    <p:otherStyle>
      <a:lvl1pPr algn="ctr" defTabSz="825500">
        <a:defRPr sz="1600">
          <a:solidFill>
            <a:schemeClr val="tx1"/>
          </a:solidFill>
          <a:latin typeface="+mn-lt"/>
          <a:ea typeface="+mn-ea"/>
          <a:cs typeface="+mn-cs"/>
          <a:sym typeface="Helvetica Light"/>
        </a:defRPr>
      </a:lvl1pPr>
      <a:lvl2pPr indent="228600" algn="ctr" defTabSz="825500">
        <a:defRPr sz="1600">
          <a:solidFill>
            <a:schemeClr val="tx1"/>
          </a:solidFill>
          <a:latin typeface="+mn-lt"/>
          <a:ea typeface="+mn-ea"/>
          <a:cs typeface="+mn-cs"/>
          <a:sym typeface="Helvetica Light"/>
        </a:defRPr>
      </a:lvl2pPr>
      <a:lvl3pPr indent="457200" algn="ctr" defTabSz="825500">
        <a:defRPr sz="1600">
          <a:solidFill>
            <a:schemeClr val="tx1"/>
          </a:solidFill>
          <a:latin typeface="+mn-lt"/>
          <a:ea typeface="+mn-ea"/>
          <a:cs typeface="+mn-cs"/>
          <a:sym typeface="Helvetica Light"/>
        </a:defRPr>
      </a:lvl3pPr>
      <a:lvl4pPr indent="685800" algn="ctr" defTabSz="825500">
        <a:defRPr sz="1600">
          <a:solidFill>
            <a:schemeClr val="tx1"/>
          </a:solidFill>
          <a:latin typeface="+mn-lt"/>
          <a:ea typeface="+mn-ea"/>
          <a:cs typeface="+mn-cs"/>
          <a:sym typeface="Helvetica Light"/>
        </a:defRPr>
      </a:lvl4pPr>
      <a:lvl5pPr indent="914400" algn="ctr" defTabSz="825500">
        <a:defRPr sz="1600">
          <a:solidFill>
            <a:schemeClr val="tx1"/>
          </a:solidFill>
          <a:latin typeface="+mn-lt"/>
          <a:ea typeface="+mn-ea"/>
          <a:cs typeface="+mn-cs"/>
          <a:sym typeface="Helvetica Light"/>
        </a:defRPr>
      </a:lvl5pPr>
      <a:lvl6pPr indent="1143000" algn="ctr" defTabSz="825500">
        <a:defRPr sz="1600">
          <a:solidFill>
            <a:schemeClr val="tx1"/>
          </a:solidFill>
          <a:latin typeface="+mn-lt"/>
          <a:ea typeface="+mn-ea"/>
          <a:cs typeface="+mn-cs"/>
          <a:sym typeface="Helvetica Light"/>
        </a:defRPr>
      </a:lvl6pPr>
      <a:lvl7pPr indent="1371600" algn="ctr" defTabSz="825500">
        <a:defRPr sz="1600">
          <a:solidFill>
            <a:schemeClr val="tx1"/>
          </a:solidFill>
          <a:latin typeface="+mn-lt"/>
          <a:ea typeface="+mn-ea"/>
          <a:cs typeface="+mn-cs"/>
          <a:sym typeface="Helvetica Light"/>
        </a:defRPr>
      </a:lvl7pPr>
      <a:lvl8pPr indent="1600200" algn="ctr" defTabSz="825500">
        <a:defRPr sz="1600">
          <a:solidFill>
            <a:schemeClr val="tx1"/>
          </a:solidFill>
          <a:latin typeface="+mn-lt"/>
          <a:ea typeface="+mn-ea"/>
          <a:cs typeface="+mn-cs"/>
          <a:sym typeface="Helvetica Light"/>
        </a:defRPr>
      </a:lvl8pPr>
      <a:lvl9pPr indent="1828800" algn="ctr" defTabSz="825500">
        <a:defRPr sz="1600">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 name="GRACE_Greenland_wGraph_p30_720p.mp4"/>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16256000" cy="9144000"/>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3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2"/>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Pr>
      <a:bodyPr rot="0" spcFirstLastPara="1" vertOverflow="overflow" horzOverflow="overflow" vert="horz" wrap="square" lIns="33866" tIns="33866" rIns="33866" bIns="33866"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Pr>
      <a:bodyPr rot="0" spcFirstLastPara="1" vertOverflow="overflow" horzOverflow="overflow" vert="horz" wrap="square" lIns="33866" tIns="33866" rIns="33866" bIns="33866"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Pr>
      <a:bodyPr rot="0" spcFirstLastPara="1" vertOverflow="overflow" horzOverflow="overflow" vert="horz" wrap="square" lIns="33866" tIns="33866" rIns="33866" bIns="33866"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Pr>
      <a:bodyPr rot="0" spcFirstLastPara="1" vertOverflow="overflow" horzOverflow="overflow" vert="horz" wrap="square" lIns="33866" tIns="33866" rIns="33866" bIns="33866"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