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media/image1.jpeg" ContentType="image/jpeg"/>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Lst>
  <p:sldSz cx="16256000" cy="9144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50333"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mn-lt"/>
        <a:ea typeface="+mn-ea"/>
        <a:cs typeface="+mn-cs"/>
        <a:sym typeface="Helvetica Light"/>
      </a:defRPr>
    </a:lvl1pPr>
    <a:lvl2pPr marL="0" marR="0" indent="228600" algn="ctr" defTabSz="550333"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mn-lt"/>
        <a:ea typeface="+mn-ea"/>
        <a:cs typeface="+mn-cs"/>
        <a:sym typeface="Helvetica Light"/>
      </a:defRPr>
    </a:lvl2pPr>
    <a:lvl3pPr marL="0" marR="0" indent="457200" algn="ctr" defTabSz="550333"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mn-lt"/>
        <a:ea typeface="+mn-ea"/>
        <a:cs typeface="+mn-cs"/>
        <a:sym typeface="Helvetica Light"/>
      </a:defRPr>
    </a:lvl3pPr>
    <a:lvl4pPr marL="0" marR="0" indent="685800" algn="ctr" defTabSz="550333"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mn-lt"/>
        <a:ea typeface="+mn-ea"/>
        <a:cs typeface="+mn-cs"/>
        <a:sym typeface="Helvetica Light"/>
      </a:defRPr>
    </a:lvl4pPr>
    <a:lvl5pPr marL="0" marR="0" indent="914400" algn="ctr" defTabSz="550333"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mn-lt"/>
        <a:ea typeface="+mn-ea"/>
        <a:cs typeface="+mn-cs"/>
        <a:sym typeface="Helvetica Light"/>
      </a:defRPr>
    </a:lvl5pPr>
    <a:lvl6pPr marL="0" marR="0" indent="1143000" algn="ctr" defTabSz="550333"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mn-lt"/>
        <a:ea typeface="+mn-ea"/>
        <a:cs typeface="+mn-cs"/>
        <a:sym typeface="Helvetica Light"/>
      </a:defRPr>
    </a:lvl6pPr>
    <a:lvl7pPr marL="0" marR="0" indent="1371600" algn="ctr" defTabSz="550333"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mn-lt"/>
        <a:ea typeface="+mn-ea"/>
        <a:cs typeface="+mn-cs"/>
        <a:sym typeface="Helvetica Light"/>
      </a:defRPr>
    </a:lvl7pPr>
    <a:lvl8pPr marL="0" marR="0" indent="1600200" algn="ctr" defTabSz="550333"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mn-lt"/>
        <a:ea typeface="+mn-ea"/>
        <a:cs typeface="+mn-cs"/>
        <a:sym typeface="Helvetica Light"/>
      </a:defRPr>
    </a:lvl8pPr>
    <a:lvl9pPr marL="0" marR="0" indent="1828800" algn="ctr" defTabSz="550333"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mn-lt"/>
        <a:ea typeface="+mn-ea"/>
        <a:cs typeface="+mn-cs"/>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FFFFFF"/>
        </a:fontRef>
        <a:srgbClr val="FFFFFF"/>
      </a:tcTxStyle>
      <a:tcStyle>
        <a:tcBdr>
          <a:left>
            <a:ln w="3175" cap="flat">
              <a:solidFill>
                <a:srgbClr val="D6D7D6"/>
              </a:solidFill>
              <a:prstDash val="solid"/>
              <a:miter lim="400000"/>
            </a:ln>
          </a:left>
          <a:right>
            <a:ln w="3175" cap="flat">
              <a:solidFill>
                <a:srgbClr val="D6D7D6"/>
              </a:solidFill>
              <a:prstDash val="solid"/>
              <a:miter lim="400000"/>
            </a:ln>
          </a:right>
          <a:top>
            <a:ln w="3175" cap="flat">
              <a:solidFill>
                <a:srgbClr val="D6D7D6"/>
              </a:solidFill>
              <a:prstDash val="solid"/>
              <a:miter lim="400000"/>
            </a:ln>
          </a:top>
          <a:bottom>
            <a:ln w="3175" cap="flat">
              <a:solidFill>
                <a:srgbClr val="D6D7D6"/>
              </a:solidFill>
              <a:prstDash val="solid"/>
              <a:miter lim="400000"/>
            </a:ln>
          </a:bottom>
          <a:insideH>
            <a:ln w="3175" cap="flat">
              <a:solidFill>
                <a:srgbClr val="D6D7D6"/>
              </a:solidFill>
              <a:prstDash val="solid"/>
              <a:miter lim="400000"/>
            </a:ln>
          </a:insideH>
          <a:insideV>
            <a:ln w="3175" cap="flat">
              <a:solidFill>
                <a:srgbClr val="D6D7D6"/>
              </a:solidFill>
              <a:prstDash val="solid"/>
              <a:miter lim="400000"/>
            </a:ln>
          </a:insideV>
        </a:tcBdr>
        <a:fill>
          <a:noFill/>
        </a:fill>
      </a:tcStyle>
    </a:wholeTbl>
    <a:band2H>
      <a:tcTxStyle b="def" i="def"/>
      <a:tcStyle>
        <a:tcBdr/>
        <a:fill>
          <a:solidFill>
            <a:srgbClr val="73C0FC">
              <a:alpha val="26000"/>
            </a:srgbClr>
          </a:solidFill>
        </a:fill>
      </a:tcStyle>
    </a:band2H>
    <a:firstCol>
      <a:tcTxStyle b="off" i="off">
        <a:fontRef idx="minor">
          <a:srgbClr val="FFFFFF"/>
        </a:fontRef>
        <a:srgbClr val="FFFFFF"/>
      </a:tcTxStyle>
      <a:tcStyle>
        <a:tcBdr>
          <a:left>
            <a:ln w="3175" cap="flat">
              <a:solidFill>
                <a:srgbClr val="D6D6D6"/>
              </a:solidFill>
              <a:prstDash val="solid"/>
              <a:miter lim="400000"/>
            </a:ln>
          </a:left>
          <a:right>
            <a:ln w="12700" cap="flat">
              <a:solidFill>
                <a:srgbClr val="D6D7D6"/>
              </a:solidFill>
              <a:prstDash val="solid"/>
              <a:miter lim="400000"/>
            </a:ln>
          </a:right>
          <a:top>
            <a:ln w="3175" cap="flat">
              <a:solidFill>
                <a:srgbClr val="D6D7D6"/>
              </a:solidFill>
              <a:prstDash val="solid"/>
              <a:miter lim="400000"/>
            </a:ln>
          </a:top>
          <a:bottom>
            <a:ln w="3175" cap="flat">
              <a:solidFill>
                <a:srgbClr val="D6D7D6"/>
              </a:solidFill>
              <a:prstDash val="solid"/>
              <a:miter lim="400000"/>
            </a:ln>
          </a:bottom>
          <a:insideH>
            <a:ln w="3175" cap="flat">
              <a:solidFill>
                <a:srgbClr val="D6D7D6"/>
              </a:solidFill>
              <a:prstDash val="solid"/>
              <a:miter lim="400000"/>
            </a:ln>
          </a:insideH>
          <a:insideV>
            <a:ln w="3175" cap="flat">
              <a:solidFill>
                <a:srgbClr val="D6D7D6"/>
              </a:solidFill>
              <a:prstDash val="solid"/>
              <a:miter lim="400000"/>
            </a:ln>
          </a:insideV>
        </a:tcBdr>
        <a:fill>
          <a:solidFill>
            <a:schemeClr val="accent1">
              <a:hueOff val="-136794"/>
              <a:satOff val="-2150"/>
              <a:lumOff val="15693"/>
            </a:schemeClr>
          </a:solidFill>
        </a:fill>
      </a:tcStyle>
    </a:firstCol>
    <a:lastRow>
      <a:tcTxStyle b="off" i="off">
        <a:fontRef idx="minor">
          <a:srgbClr val="FFFFFF"/>
        </a:fontRef>
        <a:srgbClr val="FFFFFF"/>
      </a:tcTxStyle>
      <a:tcStyle>
        <a:tcBdr>
          <a:left>
            <a:ln w="3175" cap="flat">
              <a:solidFill>
                <a:srgbClr val="D6D7D6"/>
              </a:solidFill>
              <a:prstDash val="solid"/>
              <a:miter lim="400000"/>
            </a:ln>
          </a:left>
          <a:right>
            <a:ln w="3175" cap="flat">
              <a:solidFill>
                <a:srgbClr val="D6D7D6"/>
              </a:solidFill>
              <a:prstDash val="solid"/>
              <a:miter lim="400000"/>
            </a:ln>
          </a:right>
          <a:top>
            <a:ln w="12700" cap="flat">
              <a:solidFill>
                <a:srgbClr val="D6D7D6"/>
              </a:solidFill>
              <a:prstDash val="solid"/>
              <a:miter lim="400000"/>
            </a:ln>
          </a:top>
          <a:bottom>
            <a:ln w="3175" cap="flat">
              <a:solidFill>
                <a:srgbClr val="D6D6D6"/>
              </a:solidFill>
              <a:prstDash val="solid"/>
              <a:miter lim="400000"/>
            </a:ln>
          </a:bottom>
          <a:insideH>
            <a:ln w="3175" cap="flat">
              <a:solidFill>
                <a:srgbClr val="D6D7D6"/>
              </a:solidFill>
              <a:prstDash val="solid"/>
              <a:miter lim="400000"/>
            </a:ln>
          </a:insideH>
          <a:insideV>
            <a:ln w="3175" cap="flat">
              <a:solidFill>
                <a:srgbClr val="D6D7D6"/>
              </a:solidFill>
              <a:prstDash val="solid"/>
              <a:miter lim="400000"/>
            </a:ln>
          </a:insideV>
        </a:tcBdr>
        <a:fill>
          <a:solidFill>
            <a:schemeClr val="accent1"/>
          </a:solidFill>
        </a:fill>
      </a:tcStyle>
    </a:lastRow>
    <a:firstRow>
      <a:tcTxStyle b="off" i="off">
        <a:fontRef idx="minor">
          <a:srgbClr val="FFFFFF"/>
        </a:fontRef>
        <a:srgbClr val="FFFFFF"/>
      </a:tcTxStyle>
      <a:tcStyle>
        <a:tcBdr>
          <a:left>
            <a:ln w="3175" cap="flat">
              <a:solidFill>
                <a:srgbClr val="D6D7D6"/>
              </a:solidFill>
              <a:prstDash val="solid"/>
              <a:miter lim="400000"/>
            </a:ln>
          </a:left>
          <a:right>
            <a:ln w="3175" cap="flat">
              <a:solidFill>
                <a:srgbClr val="D6D7D6"/>
              </a:solidFill>
              <a:prstDash val="solid"/>
              <a:miter lim="400000"/>
            </a:ln>
          </a:right>
          <a:top>
            <a:ln w="3175" cap="flat">
              <a:solidFill>
                <a:srgbClr val="D6D6D6"/>
              </a:solidFill>
              <a:prstDash val="solid"/>
              <a:miter lim="400000"/>
            </a:ln>
          </a:top>
          <a:bottom>
            <a:ln w="12700" cap="flat">
              <a:solidFill>
                <a:srgbClr val="D6D7D6"/>
              </a:solidFill>
              <a:prstDash val="solid"/>
              <a:miter lim="400000"/>
            </a:ln>
          </a:bottom>
          <a:insideH>
            <a:ln w="3175" cap="flat">
              <a:solidFill>
                <a:srgbClr val="D6D7D6"/>
              </a:solidFill>
              <a:prstDash val="solid"/>
              <a:miter lim="400000"/>
            </a:ln>
          </a:insideH>
          <a:insideV>
            <a:ln w="3175" cap="flat">
              <a:solidFill>
                <a:srgbClr val="D6D7D6"/>
              </a:solidFill>
              <a:prstDash val="solid"/>
              <a:miter lim="400000"/>
            </a:ln>
          </a:insideV>
        </a:tcBdr>
        <a:fill>
          <a:solidFill>
            <a:schemeClr val="accent1"/>
          </a:solidFill>
        </a:fill>
      </a:tcStyle>
    </a:firstRow>
  </a:tblStyle>
  <a:tblStyle styleId="{C7B018BB-80A7-4F77-B60F-C8B233D01FF8}" styleName="">
    <a:tblBg/>
    <a:wholeTbl>
      <a:tcTxStyle b="off" i="off">
        <a:fontRef idx="minor">
          <a:srgbClr val="FFFFFF"/>
        </a:fontRef>
        <a:srgbClr val="FFFFFF"/>
      </a:tcTxStyle>
      <a:tcStyle>
        <a:tcBdr>
          <a:left>
            <a:ln w="3175" cap="flat">
              <a:solidFill>
                <a:srgbClr val="929292"/>
              </a:solidFill>
              <a:prstDash val="solid"/>
              <a:miter lim="400000"/>
            </a:ln>
          </a:left>
          <a:right>
            <a:ln w="3175" cap="flat">
              <a:solidFill>
                <a:srgbClr val="929292"/>
              </a:solidFill>
              <a:prstDash val="solid"/>
              <a:miter lim="400000"/>
            </a:ln>
          </a:right>
          <a:top>
            <a:ln w="3175" cap="flat">
              <a:solidFill>
                <a:srgbClr val="929292"/>
              </a:solidFill>
              <a:prstDash val="solid"/>
              <a:miter lim="400000"/>
            </a:ln>
          </a:top>
          <a:bottom>
            <a:ln w="3175" cap="flat">
              <a:solidFill>
                <a:srgbClr val="929292"/>
              </a:solidFill>
              <a:prstDash val="solid"/>
              <a:miter lim="400000"/>
            </a:ln>
          </a:bottom>
          <a:insideH>
            <a:ln w="3175" cap="flat">
              <a:solidFill>
                <a:srgbClr val="929292"/>
              </a:solidFill>
              <a:prstDash val="solid"/>
              <a:miter lim="400000"/>
            </a:ln>
          </a:insideH>
          <a:insideV>
            <a:ln w="3175" cap="flat">
              <a:solidFill>
                <a:srgbClr val="929292"/>
              </a:solidFill>
              <a:prstDash val="solid"/>
              <a:miter lim="400000"/>
            </a:ln>
          </a:insideV>
        </a:tcBdr>
        <a:fill>
          <a:noFill/>
        </a:fill>
      </a:tcStyle>
    </a:wholeTbl>
    <a:band2H>
      <a:tcTxStyle b="def" i="def"/>
      <a:tcStyle>
        <a:tcBdr/>
        <a:fill>
          <a:solidFill>
            <a:srgbClr val="8EA5CB">
              <a:alpha val="25000"/>
            </a:srgbClr>
          </a:solidFill>
        </a:fill>
      </a:tcStyle>
    </a:band2H>
    <a:firstCol>
      <a:tcTxStyle b="off" i="off">
        <a:fontRef idx="minor">
          <a:srgbClr val="FFFFFF"/>
        </a:fontRef>
        <a:srgbClr val="FFFFFF"/>
      </a:tcTxStyle>
      <a:tcStyle>
        <a:tcBdr>
          <a:left>
            <a:ln w="12700" cap="flat">
              <a:noFill/>
              <a:miter lim="400000"/>
            </a:ln>
          </a:left>
          <a:right>
            <a:ln w="12700" cap="flat">
              <a:solidFill>
                <a:srgbClr val="929292"/>
              </a:solidFill>
              <a:prstDash val="solid"/>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53585F"/>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3175" cap="flat">
              <a:noFill/>
              <a:miter lim="400000"/>
            </a:ln>
          </a:top>
          <a:bottom>
            <a:ln w="12700" cap="flat">
              <a:noFill/>
              <a:miter lim="400000"/>
            </a:ln>
          </a:bottom>
          <a:insideH>
            <a:ln w="12700" cap="flat">
              <a:solidFill>
                <a:srgbClr val="929292"/>
              </a:solidFill>
              <a:prstDash val="solid"/>
              <a:miter lim="400000"/>
            </a:ln>
          </a:insideH>
          <a:insideV>
            <a:ln w="12700" cap="flat">
              <a:noFill/>
              <a:miter lim="400000"/>
            </a:ln>
          </a:insideV>
        </a:tcBdr>
        <a:fill>
          <a:solidFill>
            <a:srgbClr val="004CB9"/>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3175" cap="flat">
              <a:noFill/>
              <a:miter lim="400000"/>
            </a:ln>
          </a:bottom>
          <a:insideH>
            <a:ln w="12700" cap="flat">
              <a:solidFill>
                <a:srgbClr val="929292"/>
              </a:solidFill>
              <a:prstDash val="solid"/>
              <a:miter lim="400000"/>
            </a:ln>
          </a:insideH>
          <a:insideV>
            <a:ln w="12700" cap="flat">
              <a:noFill/>
              <a:miter lim="400000"/>
            </a:ln>
          </a:insideV>
        </a:tcBdr>
        <a:fill>
          <a:solidFill>
            <a:srgbClr val="004CB9"/>
          </a:solidFill>
        </a:fill>
      </a:tcStyle>
    </a:firstRow>
  </a:tblStyle>
  <a:tblStyle styleId="{EEE7283C-3CF3-47DC-8721-378D4A62B228}" styleName="">
    <a:tblBg/>
    <a:wholeTbl>
      <a:tcTxStyle b="off" i="off">
        <a:fontRef idx="minor">
          <a:srgbClr val="FFFFFF"/>
        </a:fontRef>
        <a:srgbClr val="FFFFFF"/>
      </a:tcTxStyle>
      <a:tcStyle>
        <a:tcBdr>
          <a:left>
            <a:ln w="3175" cap="flat">
              <a:solidFill>
                <a:srgbClr val="AAAAAA"/>
              </a:solidFill>
              <a:prstDash val="solid"/>
              <a:miter lim="400000"/>
            </a:ln>
          </a:left>
          <a:right>
            <a:ln w="3175" cap="flat">
              <a:solidFill>
                <a:srgbClr val="AAAAAA"/>
              </a:solidFill>
              <a:prstDash val="solid"/>
              <a:miter lim="400000"/>
            </a:ln>
          </a:right>
          <a:top>
            <a:ln w="3175" cap="flat">
              <a:solidFill>
                <a:srgbClr val="AAAAAA"/>
              </a:solidFill>
              <a:prstDash val="solid"/>
              <a:miter lim="400000"/>
            </a:ln>
          </a:top>
          <a:bottom>
            <a:ln w="3175" cap="flat">
              <a:solidFill>
                <a:srgbClr val="AAAAAA"/>
              </a:solidFill>
              <a:prstDash val="solid"/>
              <a:miter lim="400000"/>
            </a:ln>
          </a:bottom>
          <a:insideH>
            <a:ln w="3175" cap="flat">
              <a:solidFill>
                <a:srgbClr val="AAAAAA"/>
              </a:solidFill>
              <a:prstDash val="solid"/>
              <a:miter lim="400000"/>
            </a:ln>
          </a:insideH>
          <a:insideV>
            <a:ln w="3175" cap="flat">
              <a:solidFill>
                <a:srgbClr val="AAAAAA"/>
              </a:solidFill>
              <a:prstDash val="solid"/>
              <a:miter lim="400000"/>
            </a:ln>
          </a:insideV>
        </a:tcBdr>
        <a:fill>
          <a:noFill/>
        </a:fill>
      </a:tcStyle>
    </a:wholeTbl>
    <a:band2H>
      <a:tcTxStyle b="def" i="def"/>
      <a:tcStyle>
        <a:tcBdr/>
        <a:fill>
          <a:solidFill>
            <a:schemeClr val="accent3">
              <a:alpha val="35000"/>
            </a:schemeClr>
          </a:solidFill>
        </a:fill>
      </a:tcStyle>
    </a:band2H>
    <a:firstCol>
      <a:tcTxStyle b="off" i="off">
        <a:fontRef idx="minor">
          <a:srgbClr val="FFFFFF"/>
        </a:fontRef>
        <a:srgbClr val="FFFFFF"/>
      </a:tcTxStyle>
      <a:tcStyle>
        <a:tcBdr>
          <a:left>
            <a:ln w="12700" cap="flat">
              <a:noFill/>
              <a:miter lim="400000"/>
            </a:ln>
          </a:left>
          <a:right>
            <a:ln w="3175" cap="flat">
              <a:noFill/>
              <a:miter lim="400000"/>
            </a:ln>
          </a:right>
          <a:top>
            <a:ln w="12700" cap="flat">
              <a:noFill/>
              <a:miter lim="400000"/>
            </a:ln>
          </a:top>
          <a:bottom>
            <a:ln w="12700" cap="flat">
              <a:noFill/>
              <a:miter lim="400000"/>
            </a:ln>
          </a:bottom>
          <a:insideH>
            <a:ln w="12700" cap="flat">
              <a:noFill/>
              <a:miter lim="400000"/>
            </a:ln>
          </a:insideH>
          <a:insideV>
            <a:ln w="12700" cap="flat">
              <a:solidFill>
                <a:srgbClr val="CBCBCB"/>
              </a:solidFill>
              <a:prstDash val="solid"/>
              <a:miter lim="400000"/>
            </a:ln>
          </a:insideV>
        </a:tcBdr>
        <a:fill>
          <a:solidFill>
            <a:srgbClr val="2D7132"/>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3175" cap="flat">
              <a:noFill/>
              <a:miter lim="400000"/>
            </a:ln>
          </a:top>
          <a:bottom>
            <a:ln w="12700" cap="flat">
              <a:noFill/>
              <a:miter lim="400000"/>
            </a:ln>
          </a:bottom>
          <a:insideH>
            <a:ln w="12700" cap="flat">
              <a:solidFill>
                <a:srgbClr val="CBCBCB"/>
              </a:solidFill>
              <a:prstDash val="solid"/>
              <a:miter lim="400000"/>
            </a:ln>
          </a:insideH>
          <a:insideV>
            <a:ln w="12700" cap="flat">
              <a:noFill/>
              <a:miter lim="400000"/>
            </a:ln>
          </a:insideV>
        </a:tcBdr>
        <a:fill>
          <a:solidFill>
            <a:schemeClr val="accent3"/>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3175" cap="flat">
              <a:noFill/>
              <a:miter lim="400000"/>
            </a:ln>
          </a:bottom>
          <a:insideH>
            <a:ln w="12700" cap="flat">
              <a:solidFill>
                <a:srgbClr val="CBCBCB"/>
              </a:solidFill>
              <a:prstDash val="solid"/>
              <a:miter lim="400000"/>
            </a:ln>
          </a:insideH>
          <a:insideV>
            <a:ln w="12700" cap="flat">
              <a:noFill/>
              <a:miter lim="400000"/>
            </a:ln>
          </a:insideV>
        </a:tcBdr>
        <a:fill>
          <a:solidFill>
            <a:schemeClr val="accent3"/>
          </a:solidFill>
        </a:fill>
      </a:tcStyle>
    </a:firstRow>
  </a:tblStyle>
  <a:tblStyle styleId="{CF821DB8-F4EB-4A41-A1BA-3FCAFE7338EE}" styleName="">
    <a:tblBg/>
    <a:wholeTbl>
      <a:tcTxStyle b="off" i="off">
        <a:fontRef idx="minor">
          <a:srgbClr val="FFFFFF"/>
        </a:fontRef>
        <a:srgbClr val="FFFFFF"/>
      </a:tcTxStyle>
      <a:tcStyle>
        <a:tcBdr>
          <a:left>
            <a:ln w="3175" cap="flat">
              <a:solidFill>
                <a:srgbClr val="D6D7D6"/>
              </a:solidFill>
              <a:prstDash val="solid"/>
              <a:miter lim="400000"/>
            </a:ln>
          </a:left>
          <a:right>
            <a:ln w="3175" cap="flat">
              <a:solidFill>
                <a:srgbClr val="D6D7D6"/>
              </a:solidFill>
              <a:prstDash val="solid"/>
              <a:miter lim="400000"/>
            </a:ln>
          </a:right>
          <a:top>
            <a:ln w="3175" cap="flat">
              <a:solidFill>
                <a:srgbClr val="D6D7D6"/>
              </a:solidFill>
              <a:prstDash val="solid"/>
              <a:miter lim="400000"/>
            </a:ln>
          </a:top>
          <a:bottom>
            <a:ln w="3175" cap="flat">
              <a:solidFill>
                <a:srgbClr val="D6D7D6"/>
              </a:solidFill>
              <a:prstDash val="solid"/>
              <a:miter lim="400000"/>
            </a:ln>
          </a:bottom>
          <a:insideH>
            <a:ln w="3175" cap="flat">
              <a:solidFill>
                <a:srgbClr val="D6D7D6"/>
              </a:solidFill>
              <a:prstDash val="solid"/>
              <a:miter lim="400000"/>
            </a:ln>
          </a:insideH>
          <a:insideV>
            <a:ln w="3175" cap="flat">
              <a:solidFill>
                <a:srgbClr val="D6D7D6"/>
              </a:solidFill>
              <a:prstDash val="solid"/>
              <a:miter lim="400000"/>
            </a:ln>
          </a:insideV>
        </a:tcBdr>
        <a:fill>
          <a:noFill/>
        </a:fill>
      </a:tcStyle>
    </a:wholeTbl>
    <a:band2H>
      <a:tcTxStyle b="def" i="def"/>
      <a:tcStyle>
        <a:tcBdr/>
        <a:fill>
          <a:solidFill>
            <a:srgbClr val="797A7B">
              <a:alpha val="30000"/>
            </a:srgbClr>
          </a:solidFill>
        </a:fill>
      </a:tcStyle>
    </a:band2H>
    <a:firstCol>
      <a:tcTxStyle b="off" i="off">
        <a:fontRef idx="minor">
          <a:srgbClr val="FFFFFF"/>
        </a:fontRef>
        <a:srgbClr val="FFFFFF"/>
      </a:tcTxStyle>
      <a:tcStyle>
        <a:tcBdr>
          <a:left>
            <a:ln w="12700" cap="flat">
              <a:noFill/>
              <a:miter lim="400000"/>
            </a:ln>
          </a:left>
          <a:right>
            <a:ln w="3175" cap="flat">
              <a:noFill/>
              <a:miter lim="400000"/>
            </a:ln>
          </a:right>
          <a:top>
            <a:ln w="12700" cap="flat">
              <a:noFill/>
              <a:miter lim="400000"/>
            </a:ln>
          </a:top>
          <a:bottom>
            <a:ln w="12700" cap="flat">
              <a:noFill/>
              <a:miter lim="400000"/>
            </a:ln>
          </a:bottom>
          <a:insideH>
            <a:ln w="12700" cap="flat">
              <a:noFill/>
              <a:miter lim="400000"/>
            </a:ln>
          </a:insideH>
          <a:insideV>
            <a:ln w="12700" cap="flat">
              <a:solidFill>
                <a:srgbClr val="D6D7D6"/>
              </a:solidFill>
              <a:prstDash val="solid"/>
              <a:miter lim="400000"/>
            </a:ln>
          </a:insideV>
        </a:tcBdr>
        <a:fill>
          <a:solidFill>
            <a:srgbClr val="BF630E"/>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3175" cap="flat">
              <a:noFill/>
              <a:miter lim="400000"/>
            </a:ln>
          </a:top>
          <a:bottom>
            <a:ln w="12700" cap="flat">
              <a:noFill/>
              <a:miter lim="400000"/>
            </a:ln>
          </a:bottom>
          <a:insideH>
            <a:ln w="12700" cap="flat">
              <a:solidFill>
                <a:srgbClr val="D6D7D6"/>
              </a:solidFill>
              <a:prstDash val="solid"/>
              <a:miter lim="400000"/>
            </a:ln>
          </a:insideH>
          <a:insideV>
            <a:ln w="12700" cap="flat">
              <a:noFill/>
              <a:miter lim="400000"/>
            </a:ln>
          </a:insideV>
        </a:tcBdr>
        <a:fill>
          <a:solidFill>
            <a:srgbClr val="9B4407"/>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3175" cap="flat">
              <a:noFill/>
              <a:miter lim="400000"/>
            </a:ln>
          </a:bottom>
          <a:insideH>
            <a:ln w="12700" cap="flat">
              <a:solidFill>
                <a:srgbClr val="D6D7D6"/>
              </a:solidFill>
              <a:prstDash val="solid"/>
              <a:miter lim="400000"/>
            </a:ln>
          </a:insideH>
          <a:insideV>
            <a:ln w="12700" cap="flat">
              <a:noFill/>
              <a:miter lim="400000"/>
            </a:ln>
          </a:insideV>
        </a:tcBdr>
        <a:fill>
          <a:solidFill>
            <a:srgbClr val="9B4407"/>
          </a:solidFill>
        </a:fill>
      </a:tcStyle>
    </a:firstRow>
  </a:tblStyle>
  <a:tblStyle styleId="{33BA23B1-9221-436E-865A-0063620EA4FD}" styleName="">
    <a:tblBg/>
    <a:wholeTbl>
      <a:tcTxStyle b="off" i="off">
        <a:fontRef idx="minor">
          <a:srgbClr val="FFFFFF"/>
        </a:fontRef>
        <a:srgbClr val="FFFFFF"/>
      </a:tcTxStyle>
      <a:tcStyle>
        <a:tcBdr>
          <a:left>
            <a:ln w="3175" cap="flat">
              <a:solidFill>
                <a:srgbClr val="909090"/>
              </a:solidFill>
              <a:prstDash val="solid"/>
              <a:miter lim="400000"/>
            </a:ln>
          </a:left>
          <a:right>
            <a:ln w="3175" cap="flat">
              <a:solidFill>
                <a:srgbClr val="909090"/>
              </a:solidFill>
              <a:prstDash val="solid"/>
              <a:miter lim="400000"/>
            </a:ln>
          </a:right>
          <a:top>
            <a:ln w="3175" cap="flat">
              <a:solidFill>
                <a:srgbClr val="909090"/>
              </a:solidFill>
              <a:prstDash val="solid"/>
              <a:miter lim="400000"/>
            </a:ln>
          </a:top>
          <a:bottom>
            <a:ln w="3175" cap="flat">
              <a:solidFill>
                <a:srgbClr val="909090"/>
              </a:solidFill>
              <a:prstDash val="solid"/>
              <a:miter lim="400000"/>
            </a:ln>
          </a:bottom>
          <a:insideH>
            <a:ln w="3175" cap="flat">
              <a:solidFill>
                <a:srgbClr val="909090"/>
              </a:solidFill>
              <a:prstDash val="solid"/>
              <a:miter lim="400000"/>
            </a:ln>
          </a:insideH>
          <a:insideV>
            <a:ln w="3175" cap="flat">
              <a:solidFill>
                <a:srgbClr val="909090"/>
              </a:solidFill>
              <a:prstDash val="solid"/>
              <a:miter lim="400000"/>
            </a:ln>
          </a:insideV>
        </a:tcBdr>
        <a:fill>
          <a:noFill/>
        </a:fill>
      </a:tcStyle>
    </a:wholeTbl>
    <a:band2H>
      <a:tcTxStyle b="def" i="def"/>
      <a:tcStyle>
        <a:tcBdr/>
        <a:fill>
          <a:solidFill>
            <a:srgbClr val="797A7B">
              <a:alpha val="30000"/>
            </a:srgbClr>
          </a:solidFill>
        </a:fill>
      </a:tcStyle>
    </a:band2H>
    <a:firstCol>
      <a:tcTxStyle b="off" i="off">
        <a:fontRef idx="minor">
          <a:srgbClr val="FFFFFF"/>
        </a:fontRef>
        <a:srgbClr val="FFFFFF"/>
      </a:tcTxStyle>
      <a:tcStyle>
        <a:tcBdr>
          <a:left>
            <a:ln w="12700" cap="flat">
              <a:noFill/>
              <a:miter lim="400000"/>
            </a:ln>
          </a:left>
          <a:right>
            <a:ln w="3175" cap="flat">
              <a:noFill/>
              <a:miter lim="400000"/>
            </a:ln>
          </a:right>
          <a:top>
            <a:ln w="12700" cap="flat">
              <a:noFill/>
              <a:miter lim="400000"/>
            </a:ln>
          </a:top>
          <a:bottom>
            <a:ln w="12700" cap="flat">
              <a:noFill/>
              <a:miter lim="400000"/>
            </a:ln>
          </a:bottom>
          <a:insideH>
            <a:ln w="12700" cap="flat">
              <a:noFill/>
              <a:miter lim="400000"/>
            </a:ln>
          </a:insideH>
          <a:insideV>
            <a:ln w="12700" cap="flat">
              <a:solidFill>
                <a:srgbClr val="D6D7D6"/>
              </a:solidFill>
              <a:prstDash val="solid"/>
              <a:miter lim="400000"/>
            </a:ln>
          </a:insideV>
        </a:tcBdr>
        <a:fill>
          <a:solidFill>
            <a:srgbClr val="1F2428"/>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3175" cap="flat">
              <a:noFill/>
              <a:miter lim="400000"/>
            </a:ln>
          </a:top>
          <a:bottom>
            <a:ln w="12700" cap="flat">
              <a:noFill/>
              <a:miter lim="400000"/>
            </a:ln>
          </a:bottom>
          <a:insideH>
            <a:ln w="12700" cap="flat">
              <a:solidFill>
                <a:srgbClr val="D6D7D6"/>
              </a:solidFill>
              <a:prstDash val="solid"/>
              <a:miter lim="400000"/>
            </a:ln>
          </a:insideH>
          <a:insideV>
            <a:ln w="12700" cap="flat">
              <a:noFill/>
              <a:miter lim="400000"/>
            </a:ln>
          </a:insideV>
        </a:tcBdr>
        <a:fill>
          <a:solidFill>
            <a:srgbClr val="484B4C"/>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3175" cap="flat">
              <a:noFill/>
              <a:miter lim="400000"/>
            </a:ln>
          </a:bottom>
          <a:insideH>
            <a:ln w="12700" cap="flat">
              <a:solidFill>
                <a:srgbClr val="D6D7D6"/>
              </a:solidFill>
              <a:prstDash val="solid"/>
              <a:miter lim="400000"/>
            </a:ln>
          </a:insideH>
          <a:insideV>
            <a:ln w="12700" cap="flat">
              <a:noFill/>
              <a:miter lim="400000"/>
            </a:ln>
          </a:insideV>
        </a:tcBdr>
        <a:fill>
          <a:solidFill>
            <a:srgbClr val="484B4C"/>
          </a:solidFill>
        </a:fill>
      </a:tcStyle>
    </a:firstRow>
  </a:tblStyle>
  <a:tblStyle styleId="{2708684C-4D16-4618-839F-0558EEFCDFE6}" styleName="">
    <a:tblBg/>
    <a:wholeTbl>
      <a:tcTxStyle b="off" i="off">
        <a:fontRef idx="minor">
          <a:srgbClr val="FFFFFF"/>
        </a:fontRef>
        <a:srgbClr val="FFFFFF"/>
      </a:tcTxStyle>
      <a:tcStyle>
        <a:tcBdr>
          <a:left>
            <a:ln w="3175" cap="flat">
              <a:solidFill>
                <a:srgbClr val="929292"/>
              </a:solidFill>
              <a:custDash>
                <a:ds d="200000" sp="200000"/>
              </a:custDash>
              <a:miter lim="400000"/>
            </a:ln>
          </a:left>
          <a:right>
            <a:ln w="3175" cap="flat">
              <a:solidFill>
                <a:srgbClr val="929292"/>
              </a:solidFill>
              <a:custDash>
                <a:ds d="200000" sp="200000"/>
              </a:custDash>
              <a:miter lim="400000"/>
            </a:ln>
          </a:right>
          <a:top>
            <a:ln w="3175" cap="flat">
              <a:solidFill>
                <a:srgbClr val="929292"/>
              </a:solidFill>
              <a:custDash>
                <a:ds d="200000" sp="200000"/>
              </a:custDash>
              <a:miter lim="400000"/>
            </a:ln>
          </a:top>
          <a:bottom>
            <a:ln w="3175" cap="flat">
              <a:solidFill>
                <a:srgbClr val="929292"/>
              </a:solidFill>
              <a:custDash>
                <a:ds d="200000" sp="200000"/>
              </a:custDash>
              <a:miter lim="400000"/>
            </a:ln>
          </a:bottom>
          <a:insideH>
            <a:ln w="3175" cap="flat">
              <a:solidFill>
                <a:srgbClr val="929292"/>
              </a:solidFill>
              <a:custDash>
                <a:ds d="200000" sp="200000"/>
              </a:custDash>
              <a:miter lim="400000"/>
            </a:ln>
          </a:insideH>
          <a:insideV>
            <a:ln w="3175" cap="flat">
              <a:solidFill>
                <a:srgbClr val="929292"/>
              </a:solidFill>
              <a:custDash>
                <a:ds d="200000" sp="200000"/>
              </a:custDash>
              <a:miter lim="400000"/>
            </a:ln>
          </a:insideV>
        </a:tcBdr>
        <a:fill>
          <a:noFill/>
        </a:fill>
      </a:tcStyle>
    </a:wholeTbl>
    <a:band2H>
      <a:tcTxStyle b="def" i="def"/>
      <a:tcStyle>
        <a:tcBdr/>
        <a:fill>
          <a:solidFill>
            <a:srgbClr val="797A7B">
              <a:alpha val="30000"/>
            </a:srgbClr>
          </a:solidFill>
        </a:fill>
      </a:tcStyle>
    </a:band2H>
    <a:firstCol>
      <a:tcTxStyle b="on" i="off">
        <a:font>
          <a:latin typeface="Helvetica"/>
          <a:ea typeface="Helvetica"/>
          <a:cs typeface="Helvetica"/>
        </a:font>
        <a:srgbClr val="FFFFFF"/>
      </a:tcTxStyle>
      <a:tcStyle>
        <a:tcBdr>
          <a:left>
            <a:ln w="12700" cap="flat">
              <a:noFill/>
              <a:miter lim="400000"/>
            </a:ln>
          </a:left>
          <a:right>
            <a:ln w="12700" cap="flat">
              <a:solidFill>
                <a:srgbClr val="929292"/>
              </a:solidFill>
              <a:prstDash val="solid"/>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noFill/>
        </a:fill>
      </a:tcStyle>
    </a:firstCol>
    <a:lastRow>
      <a:tcTxStyle b="on" i="off">
        <a:font>
          <a:latin typeface="Helvetica"/>
          <a:ea typeface="Helvetica"/>
          <a:cs typeface="Helvetica"/>
        </a:font>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929292"/>
              </a:solidFill>
              <a:prstDash val="solid"/>
              <a:miter lim="400000"/>
            </a:ln>
          </a:top>
          <a:bottom>
            <a:ln w="12700" cap="flat">
              <a:noFill/>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noFill/>
        </a:fill>
      </a:tcStyle>
    </a:lastRow>
    <a:firstRow>
      <a:tcTxStyle b="on" i="off">
        <a:font>
          <a:latin typeface="Helvetica"/>
          <a:ea typeface="Helvetica"/>
          <a:cs typeface="Helvetica"/>
        </a:font>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noFill/>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0" name="Shape 120"/>
          <p:cNvSpPr/>
          <p:nvPr>
            <p:ph type="sldImg"/>
          </p:nvPr>
        </p:nvSpPr>
        <p:spPr>
          <a:prstGeom prst="rect">
            <a:avLst/>
          </a:prstGeom>
        </p:spPr>
        <p:txBody>
          <a:bodyPr/>
          <a:lstStyle/>
          <a:p>
            <a:pPr/>
          </a:p>
        </p:txBody>
      </p:sp>
      <p:sp>
        <p:nvSpPr>
          <p:cNvPr id="121" name="Shape 121"/>
          <p:cNvSpPr/>
          <p:nvPr>
            <p:ph type="body" sz="quarter" idx="1"/>
          </p:nvPr>
        </p:nvSpPr>
        <p:spPr>
          <a:prstGeom prst="rect">
            <a:avLst/>
          </a:prstGeom>
        </p:spPr>
        <p:txBody>
          <a:bodyPr/>
          <a:lstStyle/>
          <a:p>
            <a:pPr/>
            <a:r>
              <a:t>LROC Earthset</a:t>
            </a:r>
          </a:p>
          <a:p>
            <a:pPr/>
          </a:p>
          <a:p>
            <a:pPr/>
            <a:r>
              <a:t>The Earth straddling the limb of the Moon, as seen from above Compton crater (51.8°N, 124.1°E). The center of the Earth in this view is 4.05°S, 12.48°W, about 1100 kilometers due south of Sierra Leone. The large tan area in the upper right is the Sahara desert, and just beyond is the Arabian Peninsula. The Atlantic and Pacific coasts of South America are visible to the left. WAC E1199291151C (Earth only), NAC M1199291564LR (Earth and Moon); sequence start time 12 October 2015 12:18:17.384 UTC.</a:t>
            </a:r>
          </a:p>
          <a:p>
            <a:pPr/>
          </a:p>
          <a:p>
            <a:pPr/>
            <a:r>
              <a:t>This image of the Earth setting behind the lunar horizon was taken by the Lunar Reconnaissance Orbiter Camera (LROC) on October 12, 2015. The image is a composite of pixels from the narrow-angle (NAC) and wide-angle (WAC) sensors.</a:t>
            </a:r>
          </a:p>
        </p:txBody>
      </p:sp>
    </p:spTree>
  </p:cSld>
  <p:clrMapOvr>
    <a:masterClrMapping/>
  </p:clrMapOvr>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Title &amp; Subtitle">
    <p:spTree>
      <p:nvGrpSpPr>
        <p:cNvPr id="1" name=""/>
        <p:cNvGrpSpPr/>
        <p:nvPr/>
      </p:nvGrpSpPr>
      <p:grpSpPr>
        <a:xfrm>
          <a:off x="0" y="0"/>
          <a:ext cx="0" cy="0"/>
          <a:chOff x="0" y="0"/>
          <a:chExt cx="0" cy="0"/>
        </a:xfrm>
      </p:grpSpPr>
      <p:sp>
        <p:nvSpPr>
          <p:cNvPr id="11" name="Shape 11"/>
          <p:cNvSpPr/>
          <p:nvPr>
            <p:ph type="title"/>
          </p:nvPr>
        </p:nvSpPr>
        <p:spPr>
          <a:xfrm>
            <a:off x="1185333" y="1532466"/>
            <a:ext cx="13885334" cy="3098801"/>
          </a:xfrm>
          <a:prstGeom prst="rect">
            <a:avLst/>
          </a:prstGeom>
        </p:spPr>
        <p:txBody>
          <a:bodyPr anchor="b"/>
          <a:lstStyle/>
          <a:p>
            <a:pPr/>
            <a:r>
              <a:t>Title Text</a:t>
            </a:r>
          </a:p>
        </p:txBody>
      </p:sp>
      <p:sp>
        <p:nvSpPr>
          <p:cNvPr id="12" name="Shape 12"/>
          <p:cNvSpPr/>
          <p:nvPr>
            <p:ph type="body" sz="quarter" idx="1"/>
          </p:nvPr>
        </p:nvSpPr>
        <p:spPr>
          <a:xfrm>
            <a:off x="1185333" y="4715933"/>
            <a:ext cx="13885334" cy="1058334"/>
          </a:xfrm>
          <a:prstGeom prst="rect">
            <a:avLst/>
          </a:prstGeom>
        </p:spPr>
        <p:txBody>
          <a:bodyPr anchor="t"/>
          <a:lstStyle>
            <a:lvl1pPr marL="0" indent="0" algn="ctr">
              <a:spcBef>
                <a:spcPts val="0"/>
              </a:spcBef>
              <a:buSzTx/>
              <a:buNone/>
              <a:defRPr sz="2800"/>
            </a:lvl1pPr>
            <a:lvl2pPr marL="0" indent="228600" algn="ctr">
              <a:spcBef>
                <a:spcPts val="0"/>
              </a:spcBef>
              <a:buSzTx/>
              <a:buNone/>
              <a:defRPr sz="2800"/>
            </a:lvl2pPr>
            <a:lvl3pPr marL="0" indent="457200" algn="ctr">
              <a:spcBef>
                <a:spcPts val="0"/>
              </a:spcBef>
              <a:buSzTx/>
              <a:buNone/>
              <a:defRPr sz="2800"/>
            </a:lvl3pPr>
            <a:lvl4pPr marL="0" indent="685800" algn="ctr">
              <a:spcBef>
                <a:spcPts val="0"/>
              </a:spcBef>
              <a:buSzTx/>
              <a:buNone/>
              <a:defRPr sz="2800"/>
            </a:lvl4pPr>
            <a:lvl5pPr marL="0" indent="914400" algn="ctr">
              <a:spcBef>
                <a:spcPts val="0"/>
              </a:spcBef>
              <a:buSzTx/>
              <a:buNone/>
              <a:defRPr sz="2800"/>
            </a:lvl5pPr>
          </a:lstStyle>
          <a:p>
            <a:pPr/>
            <a:r>
              <a:t>Body Level One</a:t>
            </a:r>
          </a:p>
          <a:p>
            <a:pPr lvl="1"/>
            <a:r>
              <a:t>Body Level Two</a:t>
            </a:r>
          </a:p>
          <a:p>
            <a:pPr lvl="2"/>
            <a:r>
              <a:t>Body Level Three</a:t>
            </a:r>
          </a:p>
          <a:p>
            <a:pPr lvl="3"/>
            <a:r>
              <a:t>Body Level Four</a:t>
            </a:r>
          </a:p>
          <a:p>
            <a:pPr lvl="4"/>
            <a:r>
              <a:t>Body Level Five</a:t>
            </a:r>
          </a:p>
        </p:txBody>
      </p:sp>
      <p:sp>
        <p:nvSpPr>
          <p:cNvPr id="13" name="Shape 1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
        <p:nvSpPr>
          <p:cNvPr id="93" name="Shape 93"/>
          <p:cNvSpPr/>
          <p:nvPr>
            <p:ph type="body" sz="quarter" idx="13"/>
          </p:nvPr>
        </p:nvSpPr>
        <p:spPr>
          <a:xfrm>
            <a:off x="1591733" y="5969000"/>
            <a:ext cx="13081001" cy="457201"/>
          </a:xfrm>
          <a:prstGeom prst="rect">
            <a:avLst/>
          </a:prstGeom>
        </p:spPr>
        <p:txBody>
          <a:bodyPr anchor="t">
            <a:spAutoFit/>
          </a:bodyPr>
          <a:lstStyle>
            <a:lvl1pPr marL="0" indent="0" algn="ctr">
              <a:spcBef>
                <a:spcPts val="0"/>
              </a:spcBef>
              <a:buSzTx/>
              <a:buNone/>
              <a:defRPr i="1" sz="2400"/>
            </a:lvl1pPr>
          </a:lstStyle>
          <a:p>
            <a:pPr/>
            <a:r>
              <a:t>–Johnny Appleseed</a:t>
            </a:r>
          </a:p>
        </p:txBody>
      </p:sp>
      <p:sp>
        <p:nvSpPr>
          <p:cNvPr id="94" name="Shape 94"/>
          <p:cNvSpPr/>
          <p:nvPr>
            <p:ph type="body" sz="quarter" idx="14"/>
          </p:nvPr>
        </p:nvSpPr>
        <p:spPr>
          <a:xfrm>
            <a:off x="1591733" y="4028016"/>
            <a:ext cx="13081001" cy="596901"/>
          </a:xfrm>
          <a:prstGeom prst="rect">
            <a:avLst/>
          </a:prstGeom>
        </p:spPr>
        <p:txBody>
          <a:bodyPr>
            <a:spAutoFit/>
          </a:bodyPr>
          <a:lstStyle>
            <a:lvl1pPr marL="0" indent="0" algn="ctr">
              <a:spcBef>
                <a:spcPts val="0"/>
              </a:spcBef>
              <a:buSzTx/>
              <a:buNone/>
            </a:lvl1pPr>
          </a:lstStyle>
          <a:p>
            <a:pPr/>
            <a:r>
              <a:t>“Type a quote here.” </a:t>
            </a:r>
          </a:p>
        </p:txBody>
      </p:sp>
      <p:sp>
        <p:nvSpPr>
          <p:cNvPr id="95" name="Shape 9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
        <p:nvSpPr>
          <p:cNvPr id="102" name="Shape 102"/>
          <p:cNvSpPr/>
          <p:nvPr>
            <p:ph type="pic" idx="13"/>
          </p:nvPr>
        </p:nvSpPr>
        <p:spPr>
          <a:xfrm>
            <a:off x="-1" y="-1"/>
            <a:ext cx="16256002" cy="9144002"/>
          </a:xfrm>
          <a:prstGeom prst="rect">
            <a:avLst/>
          </a:prstGeom>
        </p:spPr>
        <p:txBody>
          <a:bodyPr lIns="91439" tIns="45719" rIns="91439" bIns="45719" anchor="t">
            <a:noAutofit/>
          </a:bodyPr>
          <a:lstStyle/>
          <a:p>
            <a:pPr/>
          </a:p>
        </p:txBody>
      </p:sp>
      <p:sp>
        <p:nvSpPr>
          <p:cNvPr id="103" name="Shape 10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110" name="Shape 11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20" name="Shape 20"/>
          <p:cNvSpPr/>
          <p:nvPr>
            <p:ph type="pic" idx="13"/>
          </p:nvPr>
        </p:nvSpPr>
        <p:spPr>
          <a:xfrm>
            <a:off x="2083979" y="448733"/>
            <a:ext cx="12090401" cy="5825068"/>
          </a:xfrm>
          <a:prstGeom prst="rect">
            <a:avLst/>
          </a:prstGeom>
        </p:spPr>
        <p:txBody>
          <a:bodyPr lIns="91439" tIns="45719" rIns="91439" bIns="45719" anchor="t">
            <a:noAutofit/>
          </a:bodyPr>
          <a:lstStyle/>
          <a:p>
            <a:pPr/>
          </a:p>
        </p:txBody>
      </p:sp>
      <p:sp>
        <p:nvSpPr>
          <p:cNvPr id="21" name="Shape 21"/>
          <p:cNvSpPr/>
          <p:nvPr>
            <p:ph type="title"/>
          </p:nvPr>
        </p:nvSpPr>
        <p:spPr>
          <a:xfrm>
            <a:off x="423333" y="6299200"/>
            <a:ext cx="15409334" cy="1337734"/>
          </a:xfrm>
          <a:prstGeom prst="rect">
            <a:avLst/>
          </a:prstGeom>
        </p:spPr>
        <p:txBody>
          <a:bodyPr/>
          <a:lstStyle/>
          <a:p>
            <a:pPr/>
            <a:r>
              <a:t>Title Text</a:t>
            </a:r>
          </a:p>
        </p:txBody>
      </p:sp>
      <p:sp>
        <p:nvSpPr>
          <p:cNvPr id="22" name="Shape 22"/>
          <p:cNvSpPr/>
          <p:nvPr>
            <p:ph type="body" sz="quarter" idx="1"/>
          </p:nvPr>
        </p:nvSpPr>
        <p:spPr>
          <a:xfrm>
            <a:off x="423333" y="7679266"/>
            <a:ext cx="15409334" cy="1058335"/>
          </a:xfrm>
          <a:prstGeom prst="rect">
            <a:avLst/>
          </a:prstGeom>
        </p:spPr>
        <p:txBody>
          <a:bodyPr anchor="t"/>
          <a:lstStyle>
            <a:lvl1pPr marL="0" indent="0" algn="ctr">
              <a:spcBef>
                <a:spcPts val="0"/>
              </a:spcBef>
              <a:buSzTx/>
              <a:buNone/>
              <a:defRPr sz="2800"/>
            </a:lvl1pPr>
            <a:lvl2pPr marL="0" indent="228600" algn="ctr">
              <a:spcBef>
                <a:spcPts val="0"/>
              </a:spcBef>
              <a:buSzTx/>
              <a:buNone/>
              <a:defRPr sz="2800"/>
            </a:lvl2pPr>
            <a:lvl3pPr marL="0" indent="457200" algn="ctr">
              <a:spcBef>
                <a:spcPts val="0"/>
              </a:spcBef>
              <a:buSzTx/>
              <a:buNone/>
              <a:defRPr sz="2800"/>
            </a:lvl3pPr>
            <a:lvl4pPr marL="0" indent="685800" algn="ctr">
              <a:spcBef>
                <a:spcPts val="0"/>
              </a:spcBef>
              <a:buSzTx/>
              <a:buNone/>
              <a:defRPr sz="2800"/>
            </a:lvl4pPr>
            <a:lvl5pPr marL="0" indent="914400" algn="ctr">
              <a:spcBef>
                <a:spcPts val="0"/>
              </a:spcBef>
              <a:buSzTx/>
              <a:buNone/>
              <a:defRPr sz="2800"/>
            </a:lvl5pPr>
          </a:lstStyle>
          <a:p>
            <a:pPr/>
            <a:r>
              <a:t>Body Level One</a:t>
            </a:r>
          </a:p>
          <a:p>
            <a:pPr lvl="1"/>
            <a:r>
              <a:t>Body Level Two</a:t>
            </a:r>
          </a:p>
          <a:p>
            <a:pPr lvl="2"/>
            <a:r>
              <a:t>Body Level Three</a:t>
            </a:r>
          </a:p>
          <a:p>
            <a:pPr lvl="3"/>
            <a:r>
              <a:t>Body Level Four</a:t>
            </a:r>
          </a:p>
          <a:p>
            <a:pPr lvl="4"/>
            <a:r>
              <a:t>Body Level Five</a:t>
            </a:r>
          </a:p>
        </p:txBody>
      </p:sp>
      <p:sp>
        <p:nvSpPr>
          <p:cNvPr id="23" name="Shape 2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30" name="Shape 30"/>
          <p:cNvSpPr/>
          <p:nvPr>
            <p:ph type="title"/>
          </p:nvPr>
        </p:nvSpPr>
        <p:spPr>
          <a:xfrm>
            <a:off x="1185333" y="3022599"/>
            <a:ext cx="13885334" cy="3098802"/>
          </a:xfrm>
          <a:prstGeom prst="rect">
            <a:avLst/>
          </a:prstGeom>
        </p:spPr>
        <p:txBody>
          <a:bodyPr/>
          <a:lstStyle/>
          <a:p>
            <a:pPr/>
            <a:r>
              <a:t>Title Text</a:t>
            </a:r>
          </a:p>
        </p:txBody>
      </p:sp>
      <p:sp>
        <p:nvSpPr>
          <p:cNvPr id="31" name="Shape 3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38" name="Shape 38"/>
          <p:cNvSpPr/>
          <p:nvPr>
            <p:ph type="pic" sz="half" idx="13"/>
          </p:nvPr>
        </p:nvSpPr>
        <p:spPr>
          <a:xfrm>
            <a:off x="8779933" y="634999"/>
            <a:ext cx="6350001" cy="7645402"/>
          </a:xfrm>
          <a:prstGeom prst="rect">
            <a:avLst/>
          </a:prstGeom>
        </p:spPr>
        <p:txBody>
          <a:bodyPr lIns="91439" tIns="45719" rIns="91439" bIns="45719" anchor="t">
            <a:noAutofit/>
          </a:bodyPr>
          <a:lstStyle/>
          <a:p>
            <a:pPr/>
          </a:p>
        </p:txBody>
      </p:sp>
      <p:sp>
        <p:nvSpPr>
          <p:cNvPr id="39" name="Shape 39"/>
          <p:cNvSpPr/>
          <p:nvPr>
            <p:ph type="title"/>
          </p:nvPr>
        </p:nvSpPr>
        <p:spPr>
          <a:xfrm>
            <a:off x="1100666" y="634999"/>
            <a:ext cx="6815668" cy="3699935"/>
          </a:xfrm>
          <a:prstGeom prst="rect">
            <a:avLst/>
          </a:prstGeom>
        </p:spPr>
        <p:txBody>
          <a:bodyPr anchor="b"/>
          <a:lstStyle>
            <a:lvl1pPr>
              <a:defRPr sz="5600"/>
            </a:lvl1pPr>
          </a:lstStyle>
          <a:p>
            <a:pPr/>
            <a:r>
              <a:t>Title Text</a:t>
            </a:r>
          </a:p>
        </p:txBody>
      </p:sp>
      <p:sp>
        <p:nvSpPr>
          <p:cNvPr id="40" name="Shape 40"/>
          <p:cNvSpPr/>
          <p:nvPr>
            <p:ph type="body" sz="quarter" idx="1"/>
          </p:nvPr>
        </p:nvSpPr>
        <p:spPr>
          <a:xfrm>
            <a:off x="1100666" y="4461933"/>
            <a:ext cx="6815668" cy="3818468"/>
          </a:xfrm>
          <a:prstGeom prst="rect">
            <a:avLst/>
          </a:prstGeom>
        </p:spPr>
        <p:txBody>
          <a:bodyPr anchor="t"/>
          <a:lstStyle>
            <a:lvl1pPr marL="0" indent="0" algn="ctr">
              <a:spcBef>
                <a:spcPts val="0"/>
              </a:spcBef>
              <a:buSzTx/>
              <a:buNone/>
              <a:defRPr sz="2800"/>
            </a:lvl1pPr>
            <a:lvl2pPr marL="0" indent="228600" algn="ctr">
              <a:spcBef>
                <a:spcPts val="0"/>
              </a:spcBef>
              <a:buSzTx/>
              <a:buNone/>
              <a:defRPr sz="2800"/>
            </a:lvl2pPr>
            <a:lvl3pPr marL="0" indent="457200" algn="ctr">
              <a:spcBef>
                <a:spcPts val="0"/>
              </a:spcBef>
              <a:buSzTx/>
              <a:buNone/>
              <a:defRPr sz="2800"/>
            </a:lvl3pPr>
            <a:lvl4pPr marL="0" indent="685800" algn="ctr">
              <a:spcBef>
                <a:spcPts val="0"/>
              </a:spcBef>
              <a:buSzTx/>
              <a:buNone/>
              <a:defRPr sz="2800"/>
            </a:lvl4pPr>
            <a:lvl5pPr marL="0" indent="914400" algn="ctr">
              <a:spcBef>
                <a:spcPts val="0"/>
              </a:spcBef>
              <a:buSzTx/>
              <a:buNone/>
              <a:defRPr sz="2800"/>
            </a:lvl5pPr>
          </a:lstStyle>
          <a:p>
            <a:pPr/>
            <a:r>
              <a:t>Body Level One</a:t>
            </a:r>
          </a:p>
          <a:p>
            <a:pPr lvl="1"/>
            <a:r>
              <a:t>Body Level Two</a:t>
            </a:r>
          </a:p>
          <a:p>
            <a:pPr lvl="2"/>
            <a:r>
              <a:t>Body Level Three</a:t>
            </a:r>
          </a:p>
          <a:p>
            <a:pPr lvl="3"/>
            <a:r>
              <a:t>Body Level Four</a:t>
            </a:r>
          </a:p>
          <a:p>
            <a:pPr lvl="4"/>
            <a:r>
              <a:t>Body Level Five</a:t>
            </a:r>
          </a:p>
        </p:txBody>
      </p:sp>
      <p:sp>
        <p:nvSpPr>
          <p:cNvPr id="41" name="Shape 4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48" name="Shape 48"/>
          <p:cNvSpPr/>
          <p:nvPr>
            <p:ph type="title"/>
          </p:nvPr>
        </p:nvSpPr>
        <p:spPr>
          <a:prstGeom prst="rect">
            <a:avLst/>
          </a:prstGeom>
        </p:spPr>
        <p:txBody>
          <a:bodyPr/>
          <a:lstStyle/>
          <a:p>
            <a:pPr/>
            <a:r>
              <a:t>Title Text</a:t>
            </a:r>
          </a:p>
        </p:txBody>
      </p:sp>
      <p:sp>
        <p:nvSpPr>
          <p:cNvPr id="49" name="Shape 4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56" name="Shape 56"/>
          <p:cNvSpPr/>
          <p:nvPr>
            <p:ph type="title"/>
          </p:nvPr>
        </p:nvSpPr>
        <p:spPr>
          <a:prstGeom prst="rect">
            <a:avLst/>
          </a:prstGeom>
        </p:spPr>
        <p:txBody>
          <a:bodyPr/>
          <a:lstStyle/>
          <a:p>
            <a:pPr/>
            <a:r>
              <a:t>Title Text</a:t>
            </a:r>
          </a:p>
        </p:txBody>
      </p:sp>
      <p:sp>
        <p:nvSpPr>
          <p:cNvPr id="57" name="Shape 57"/>
          <p:cNvSpPr/>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Shape 5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65" name="Shape 65"/>
          <p:cNvSpPr/>
          <p:nvPr>
            <p:ph type="pic" sz="half" idx="13"/>
          </p:nvPr>
        </p:nvSpPr>
        <p:spPr>
          <a:xfrm>
            <a:off x="8779933" y="2099733"/>
            <a:ext cx="6350001" cy="6197601"/>
          </a:xfrm>
          <a:prstGeom prst="rect">
            <a:avLst/>
          </a:prstGeom>
        </p:spPr>
        <p:txBody>
          <a:bodyPr lIns="91439" tIns="45719" rIns="91439" bIns="45719" anchor="t">
            <a:noAutofit/>
          </a:bodyPr>
          <a:lstStyle/>
          <a:p>
            <a:pPr/>
          </a:p>
        </p:txBody>
      </p:sp>
      <p:sp>
        <p:nvSpPr>
          <p:cNvPr id="66" name="Shape 66"/>
          <p:cNvSpPr/>
          <p:nvPr>
            <p:ph type="title"/>
          </p:nvPr>
        </p:nvSpPr>
        <p:spPr>
          <a:prstGeom prst="rect">
            <a:avLst/>
          </a:prstGeom>
        </p:spPr>
        <p:txBody>
          <a:bodyPr/>
          <a:lstStyle/>
          <a:p>
            <a:pPr/>
            <a:r>
              <a:t>Title Text</a:t>
            </a:r>
          </a:p>
        </p:txBody>
      </p:sp>
      <p:sp>
        <p:nvSpPr>
          <p:cNvPr id="67" name="Shape 67"/>
          <p:cNvSpPr/>
          <p:nvPr>
            <p:ph type="body" sz="half" idx="1"/>
          </p:nvPr>
        </p:nvSpPr>
        <p:spPr>
          <a:xfrm>
            <a:off x="1126066" y="2099733"/>
            <a:ext cx="6815668" cy="6197601"/>
          </a:xfrm>
          <a:prstGeom prst="rect">
            <a:avLst/>
          </a:prstGeom>
        </p:spPr>
        <p:txBody>
          <a:bodyPr/>
          <a:lstStyle>
            <a:lvl1pPr marL="372533" indent="-372533">
              <a:spcBef>
                <a:spcPts val="3000"/>
              </a:spcBef>
              <a:defRPr sz="3000"/>
            </a:lvl1pPr>
            <a:lvl2pPr marL="931333" indent="-372533">
              <a:spcBef>
                <a:spcPts val="3000"/>
              </a:spcBef>
              <a:defRPr sz="3000"/>
            </a:lvl2pPr>
            <a:lvl3pPr marL="1490133" indent="-372533">
              <a:spcBef>
                <a:spcPts val="3000"/>
              </a:spcBef>
              <a:defRPr sz="3000"/>
            </a:lvl3pPr>
            <a:lvl4pPr marL="2048933" indent="-372533">
              <a:spcBef>
                <a:spcPts val="3000"/>
              </a:spcBef>
              <a:defRPr sz="3000"/>
            </a:lvl4pPr>
            <a:lvl5pPr marL="2607733" indent="-372533">
              <a:spcBef>
                <a:spcPts val="3000"/>
              </a:spcBef>
              <a:defRPr sz="3000"/>
            </a:lvl5pPr>
          </a:lstStyle>
          <a:p>
            <a:pPr/>
            <a:r>
              <a:t>Body Level One</a:t>
            </a:r>
          </a:p>
          <a:p>
            <a:pPr lvl="1"/>
            <a:r>
              <a:t>Body Level Two</a:t>
            </a:r>
          </a:p>
          <a:p>
            <a:pPr lvl="2"/>
            <a:r>
              <a:t>Body Level Three</a:t>
            </a:r>
          </a:p>
          <a:p>
            <a:pPr lvl="3"/>
            <a:r>
              <a:t>Body Level Four</a:t>
            </a:r>
          </a:p>
          <a:p>
            <a:pPr lvl="4"/>
            <a:r>
              <a:t>Body Level Five</a:t>
            </a:r>
          </a:p>
        </p:txBody>
      </p:sp>
      <p:sp>
        <p:nvSpPr>
          <p:cNvPr id="68" name="Shape 6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75" name="Shape 75"/>
          <p:cNvSpPr/>
          <p:nvPr>
            <p:ph type="body" idx="1"/>
          </p:nvPr>
        </p:nvSpPr>
        <p:spPr>
          <a:xfrm>
            <a:off x="1126066" y="1185333"/>
            <a:ext cx="14003868" cy="6781801"/>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6" name="Shape 7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
        <p:nvSpPr>
          <p:cNvPr id="83" name="Shape 83"/>
          <p:cNvSpPr/>
          <p:nvPr>
            <p:ph type="pic" sz="quarter" idx="13"/>
          </p:nvPr>
        </p:nvSpPr>
        <p:spPr>
          <a:xfrm>
            <a:off x="10507133" y="4580466"/>
            <a:ext cx="4936068" cy="3699935"/>
          </a:xfrm>
          <a:prstGeom prst="rect">
            <a:avLst/>
          </a:prstGeom>
        </p:spPr>
        <p:txBody>
          <a:bodyPr lIns="91439" tIns="45719" rIns="91439" bIns="45719" anchor="t">
            <a:noAutofit/>
          </a:bodyPr>
          <a:lstStyle/>
          <a:p>
            <a:pPr/>
          </a:p>
        </p:txBody>
      </p:sp>
      <p:sp>
        <p:nvSpPr>
          <p:cNvPr id="84" name="Shape 84"/>
          <p:cNvSpPr/>
          <p:nvPr>
            <p:ph type="pic" sz="quarter" idx="14"/>
          </p:nvPr>
        </p:nvSpPr>
        <p:spPr>
          <a:xfrm>
            <a:off x="10507133" y="634999"/>
            <a:ext cx="4936068" cy="3699935"/>
          </a:xfrm>
          <a:prstGeom prst="rect">
            <a:avLst/>
          </a:prstGeom>
        </p:spPr>
        <p:txBody>
          <a:bodyPr lIns="91439" tIns="45719" rIns="91439" bIns="45719" anchor="t">
            <a:noAutofit/>
          </a:bodyPr>
          <a:lstStyle/>
          <a:p>
            <a:pPr/>
          </a:p>
        </p:txBody>
      </p:sp>
      <p:sp>
        <p:nvSpPr>
          <p:cNvPr id="85" name="Shape 85"/>
          <p:cNvSpPr/>
          <p:nvPr>
            <p:ph type="pic" idx="15"/>
          </p:nvPr>
        </p:nvSpPr>
        <p:spPr>
          <a:xfrm>
            <a:off x="804333" y="634999"/>
            <a:ext cx="9448801" cy="7645402"/>
          </a:xfrm>
          <a:prstGeom prst="rect">
            <a:avLst/>
          </a:prstGeom>
        </p:spPr>
        <p:txBody>
          <a:bodyPr lIns="91439" tIns="45719" rIns="91439" bIns="45719" anchor="t">
            <a:noAutofit/>
          </a:bodyPr>
          <a:lstStyle/>
          <a:p>
            <a:pPr/>
          </a:p>
        </p:txBody>
      </p:sp>
      <p:sp>
        <p:nvSpPr>
          <p:cNvPr id="86" name="Shape 8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p:bgPr>
    </p:bg>
    <p:spTree>
      <p:nvGrpSpPr>
        <p:cNvPr id="1" name=""/>
        <p:cNvGrpSpPr/>
        <p:nvPr/>
      </p:nvGrpSpPr>
      <p:grpSpPr>
        <a:xfrm>
          <a:off x="0" y="0"/>
          <a:ext cx="0" cy="0"/>
          <a:chOff x="0" y="0"/>
          <a:chExt cx="0" cy="0"/>
        </a:xfrm>
      </p:grpSpPr>
      <p:sp>
        <p:nvSpPr>
          <p:cNvPr id="2" name="Shape 2"/>
          <p:cNvSpPr/>
          <p:nvPr>
            <p:ph type="title"/>
          </p:nvPr>
        </p:nvSpPr>
        <p:spPr>
          <a:xfrm>
            <a:off x="1126066" y="237066"/>
            <a:ext cx="14003868" cy="1524001"/>
          </a:xfrm>
          <a:prstGeom prst="rect">
            <a:avLst/>
          </a:prstGeom>
          <a:ln w="3175">
            <a:miter lim="400000"/>
          </a:ln>
          <a:extLst>
            <a:ext uri="{C572A759-6A51-4108-AA02-DFA0A04FC94B}">
              <ma14:wrappingTextBoxFlag xmlns:ma14="http://schemas.microsoft.com/office/mac/drawingml/2011/main" val="1"/>
            </a:ext>
          </a:extLst>
        </p:spPr>
        <p:txBody>
          <a:bodyPr lIns="33866" tIns="33866" rIns="33866" bIns="33866" anchor="ctr">
            <a:normAutofit fontScale="100000" lnSpcReduction="0"/>
          </a:bodyPr>
          <a:lstStyle/>
          <a:p>
            <a:pPr/>
            <a:r>
              <a:t>Title Text</a:t>
            </a:r>
          </a:p>
        </p:txBody>
      </p:sp>
      <p:sp>
        <p:nvSpPr>
          <p:cNvPr id="3" name="Shape 3"/>
          <p:cNvSpPr/>
          <p:nvPr>
            <p:ph type="body" idx="1"/>
          </p:nvPr>
        </p:nvSpPr>
        <p:spPr>
          <a:xfrm>
            <a:off x="1126066" y="2099733"/>
            <a:ext cx="14003868" cy="6197601"/>
          </a:xfrm>
          <a:prstGeom prst="rect">
            <a:avLst/>
          </a:prstGeom>
          <a:ln w="3175">
            <a:miter lim="400000"/>
          </a:ln>
          <a:extLst>
            <a:ext uri="{C572A759-6A51-4108-AA02-DFA0A04FC94B}">
              <ma14:wrappingTextBoxFlag xmlns:ma14="http://schemas.microsoft.com/office/mac/drawingml/2011/main" val="1"/>
            </a:ext>
          </a:extLst>
        </p:spPr>
        <p:txBody>
          <a:bodyPr lIns="33866" tIns="33866" rIns="33866" bIns="33866"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hape 4"/>
          <p:cNvSpPr/>
          <p:nvPr>
            <p:ph type="sldNum" sz="quarter" idx="2"/>
          </p:nvPr>
        </p:nvSpPr>
        <p:spPr>
          <a:xfrm>
            <a:off x="7970570" y="8720666"/>
            <a:ext cx="306393" cy="309035"/>
          </a:xfrm>
          <a:prstGeom prst="rect">
            <a:avLst/>
          </a:prstGeom>
          <a:ln w="3175">
            <a:miter lim="400000"/>
          </a:ln>
        </p:spPr>
        <p:txBody>
          <a:bodyPr wrap="none" lIns="33866" tIns="33866" rIns="33866" bIns="33866">
            <a:spAutoFit/>
          </a:bodyPr>
          <a:lstStyle>
            <a:lvl1pPr>
              <a:defRPr sz="1600"/>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550333" rtl="0" latinLnBrk="0">
        <a:lnSpc>
          <a:spcPct val="100000"/>
        </a:lnSpc>
        <a:spcBef>
          <a:spcPts val="0"/>
        </a:spcBef>
        <a:spcAft>
          <a:spcPts val="0"/>
        </a:spcAft>
        <a:buClrTx/>
        <a:buSzTx/>
        <a:buFontTx/>
        <a:buNone/>
        <a:tabLst/>
        <a:defRPr b="0" baseline="0" cap="none" i="0" spc="0" strike="noStrike" sz="7400" u="none">
          <a:ln>
            <a:noFill/>
          </a:ln>
          <a:solidFill>
            <a:srgbClr val="FFFFFF"/>
          </a:solidFill>
          <a:uFillTx/>
          <a:latin typeface="+mn-lt"/>
          <a:ea typeface="+mn-ea"/>
          <a:cs typeface="+mn-cs"/>
          <a:sym typeface="Helvetica Light"/>
        </a:defRPr>
      </a:lvl1pPr>
      <a:lvl2pPr marL="0" marR="0" indent="228600" algn="ctr" defTabSz="550333" rtl="0" latinLnBrk="0">
        <a:lnSpc>
          <a:spcPct val="100000"/>
        </a:lnSpc>
        <a:spcBef>
          <a:spcPts val="0"/>
        </a:spcBef>
        <a:spcAft>
          <a:spcPts val="0"/>
        </a:spcAft>
        <a:buClrTx/>
        <a:buSzTx/>
        <a:buFontTx/>
        <a:buNone/>
        <a:tabLst/>
        <a:defRPr b="0" baseline="0" cap="none" i="0" spc="0" strike="noStrike" sz="7400" u="none">
          <a:ln>
            <a:noFill/>
          </a:ln>
          <a:solidFill>
            <a:srgbClr val="FFFFFF"/>
          </a:solidFill>
          <a:uFillTx/>
          <a:latin typeface="+mn-lt"/>
          <a:ea typeface="+mn-ea"/>
          <a:cs typeface="+mn-cs"/>
          <a:sym typeface="Helvetica Light"/>
        </a:defRPr>
      </a:lvl2pPr>
      <a:lvl3pPr marL="0" marR="0" indent="457200" algn="ctr" defTabSz="550333" rtl="0" latinLnBrk="0">
        <a:lnSpc>
          <a:spcPct val="100000"/>
        </a:lnSpc>
        <a:spcBef>
          <a:spcPts val="0"/>
        </a:spcBef>
        <a:spcAft>
          <a:spcPts val="0"/>
        </a:spcAft>
        <a:buClrTx/>
        <a:buSzTx/>
        <a:buFontTx/>
        <a:buNone/>
        <a:tabLst/>
        <a:defRPr b="0" baseline="0" cap="none" i="0" spc="0" strike="noStrike" sz="7400" u="none">
          <a:ln>
            <a:noFill/>
          </a:ln>
          <a:solidFill>
            <a:srgbClr val="FFFFFF"/>
          </a:solidFill>
          <a:uFillTx/>
          <a:latin typeface="+mn-lt"/>
          <a:ea typeface="+mn-ea"/>
          <a:cs typeface="+mn-cs"/>
          <a:sym typeface="Helvetica Light"/>
        </a:defRPr>
      </a:lvl3pPr>
      <a:lvl4pPr marL="0" marR="0" indent="685800" algn="ctr" defTabSz="550333" rtl="0" latinLnBrk="0">
        <a:lnSpc>
          <a:spcPct val="100000"/>
        </a:lnSpc>
        <a:spcBef>
          <a:spcPts val="0"/>
        </a:spcBef>
        <a:spcAft>
          <a:spcPts val="0"/>
        </a:spcAft>
        <a:buClrTx/>
        <a:buSzTx/>
        <a:buFontTx/>
        <a:buNone/>
        <a:tabLst/>
        <a:defRPr b="0" baseline="0" cap="none" i="0" spc="0" strike="noStrike" sz="7400" u="none">
          <a:ln>
            <a:noFill/>
          </a:ln>
          <a:solidFill>
            <a:srgbClr val="FFFFFF"/>
          </a:solidFill>
          <a:uFillTx/>
          <a:latin typeface="+mn-lt"/>
          <a:ea typeface="+mn-ea"/>
          <a:cs typeface="+mn-cs"/>
          <a:sym typeface="Helvetica Light"/>
        </a:defRPr>
      </a:lvl4pPr>
      <a:lvl5pPr marL="0" marR="0" indent="914400" algn="ctr" defTabSz="550333" rtl="0" latinLnBrk="0">
        <a:lnSpc>
          <a:spcPct val="100000"/>
        </a:lnSpc>
        <a:spcBef>
          <a:spcPts val="0"/>
        </a:spcBef>
        <a:spcAft>
          <a:spcPts val="0"/>
        </a:spcAft>
        <a:buClrTx/>
        <a:buSzTx/>
        <a:buFontTx/>
        <a:buNone/>
        <a:tabLst/>
        <a:defRPr b="0" baseline="0" cap="none" i="0" spc="0" strike="noStrike" sz="7400" u="none">
          <a:ln>
            <a:noFill/>
          </a:ln>
          <a:solidFill>
            <a:srgbClr val="FFFFFF"/>
          </a:solidFill>
          <a:uFillTx/>
          <a:latin typeface="+mn-lt"/>
          <a:ea typeface="+mn-ea"/>
          <a:cs typeface="+mn-cs"/>
          <a:sym typeface="Helvetica Light"/>
        </a:defRPr>
      </a:lvl5pPr>
      <a:lvl6pPr marL="0" marR="0" indent="1143000" algn="ctr" defTabSz="550333" rtl="0" latinLnBrk="0">
        <a:lnSpc>
          <a:spcPct val="100000"/>
        </a:lnSpc>
        <a:spcBef>
          <a:spcPts val="0"/>
        </a:spcBef>
        <a:spcAft>
          <a:spcPts val="0"/>
        </a:spcAft>
        <a:buClrTx/>
        <a:buSzTx/>
        <a:buFontTx/>
        <a:buNone/>
        <a:tabLst/>
        <a:defRPr b="0" baseline="0" cap="none" i="0" spc="0" strike="noStrike" sz="7400" u="none">
          <a:ln>
            <a:noFill/>
          </a:ln>
          <a:solidFill>
            <a:srgbClr val="FFFFFF"/>
          </a:solidFill>
          <a:uFillTx/>
          <a:latin typeface="+mn-lt"/>
          <a:ea typeface="+mn-ea"/>
          <a:cs typeface="+mn-cs"/>
          <a:sym typeface="Helvetica Light"/>
        </a:defRPr>
      </a:lvl6pPr>
      <a:lvl7pPr marL="0" marR="0" indent="1371600" algn="ctr" defTabSz="550333" rtl="0" latinLnBrk="0">
        <a:lnSpc>
          <a:spcPct val="100000"/>
        </a:lnSpc>
        <a:spcBef>
          <a:spcPts val="0"/>
        </a:spcBef>
        <a:spcAft>
          <a:spcPts val="0"/>
        </a:spcAft>
        <a:buClrTx/>
        <a:buSzTx/>
        <a:buFontTx/>
        <a:buNone/>
        <a:tabLst/>
        <a:defRPr b="0" baseline="0" cap="none" i="0" spc="0" strike="noStrike" sz="7400" u="none">
          <a:ln>
            <a:noFill/>
          </a:ln>
          <a:solidFill>
            <a:srgbClr val="FFFFFF"/>
          </a:solidFill>
          <a:uFillTx/>
          <a:latin typeface="+mn-lt"/>
          <a:ea typeface="+mn-ea"/>
          <a:cs typeface="+mn-cs"/>
          <a:sym typeface="Helvetica Light"/>
        </a:defRPr>
      </a:lvl7pPr>
      <a:lvl8pPr marL="0" marR="0" indent="1600200" algn="ctr" defTabSz="550333" rtl="0" latinLnBrk="0">
        <a:lnSpc>
          <a:spcPct val="100000"/>
        </a:lnSpc>
        <a:spcBef>
          <a:spcPts val="0"/>
        </a:spcBef>
        <a:spcAft>
          <a:spcPts val="0"/>
        </a:spcAft>
        <a:buClrTx/>
        <a:buSzTx/>
        <a:buFontTx/>
        <a:buNone/>
        <a:tabLst/>
        <a:defRPr b="0" baseline="0" cap="none" i="0" spc="0" strike="noStrike" sz="7400" u="none">
          <a:ln>
            <a:noFill/>
          </a:ln>
          <a:solidFill>
            <a:srgbClr val="FFFFFF"/>
          </a:solidFill>
          <a:uFillTx/>
          <a:latin typeface="+mn-lt"/>
          <a:ea typeface="+mn-ea"/>
          <a:cs typeface="+mn-cs"/>
          <a:sym typeface="Helvetica Light"/>
        </a:defRPr>
      </a:lvl8pPr>
      <a:lvl9pPr marL="0" marR="0" indent="1828800" algn="ctr" defTabSz="550333" rtl="0" latinLnBrk="0">
        <a:lnSpc>
          <a:spcPct val="100000"/>
        </a:lnSpc>
        <a:spcBef>
          <a:spcPts val="0"/>
        </a:spcBef>
        <a:spcAft>
          <a:spcPts val="0"/>
        </a:spcAft>
        <a:buClrTx/>
        <a:buSzTx/>
        <a:buFontTx/>
        <a:buNone/>
        <a:tabLst/>
        <a:defRPr b="0" baseline="0" cap="none" i="0" spc="0" strike="noStrike" sz="7400" u="none">
          <a:ln>
            <a:noFill/>
          </a:ln>
          <a:solidFill>
            <a:srgbClr val="FFFFFF"/>
          </a:solidFill>
          <a:uFillTx/>
          <a:latin typeface="+mn-lt"/>
          <a:ea typeface="+mn-ea"/>
          <a:cs typeface="+mn-cs"/>
          <a:sym typeface="Helvetica Light"/>
        </a:defRPr>
      </a:lvl9pPr>
    </p:titleStyle>
    <p:bodyStyle>
      <a:lvl1pPr marL="415192" marR="0" indent="-415192" algn="l" defTabSz="550333" rtl="0" latinLnBrk="0">
        <a:lnSpc>
          <a:spcPct val="100000"/>
        </a:lnSpc>
        <a:spcBef>
          <a:spcPts val="3900"/>
        </a:spcBef>
        <a:spcAft>
          <a:spcPts val="0"/>
        </a:spcAft>
        <a:buClrTx/>
        <a:buSzPct val="75000"/>
        <a:buFontTx/>
        <a:buChar char="•"/>
        <a:tabLst/>
        <a:defRPr b="0" baseline="0" cap="none" i="0" spc="0" strike="noStrike" sz="3400" u="none">
          <a:ln>
            <a:noFill/>
          </a:ln>
          <a:solidFill>
            <a:srgbClr val="FFFFFF"/>
          </a:solidFill>
          <a:uFillTx/>
          <a:latin typeface="+mn-lt"/>
          <a:ea typeface="+mn-ea"/>
          <a:cs typeface="+mn-cs"/>
          <a:sym typeface="Helvetica Light"/>
        </a:defRPr>
      </a:lvl1pPr>
      <a:lvl2pPr marL="1050192" marR="0" indent="-415192" algn="l" defTabSz="550333" rtl="0" latinLnBrk="0">
        <a:lnSpc>
          <a:spcPct val="100000"/>
        </a:lnSpc>
        <a:spcBef>
          <a:spcPts val="3900"/>
        </a:spcBef>
        <a:spcAft>
          <a:spcPts val="0"/>
        </a:spcAft>
        <a:buClrTx/>
        <a:buSzPct val="75000"/>
        <a:buFontTx/>
        <a:buChar char="•"/>
        <a:tabLst/>
        <a:defRPr b="0" baseline="0" cap="none" i="0" spc="0" strike="noStrike" sz="3400" u="none">
          <a:ln>
            <a:noFill/>
          </a:ln>
          <a:solidFill>
            <a:srgbClr val="FFFFFF"/>
          </a:solidFill>
          <a:uFillTx/>
          <a:latin typeface="+mn-lt"/>
          <a:ea typeface="+mn-ea"/>
          <a:cs typeface="+mn-cs"/>
          <a:sym typeface="Helvetica Light"/>
        </a:defRPr>
      </a:lvl2pPr>
      <a:lvl3pPr marL="1685192" marR="0" indent="-415192" algn="l" defTabSz="550333" rtl="0" latinLnBrk="0">
        <a:lnSpc>
          <a:spcPct val="100000"/>
        </a:lnSpc>
        <a:spcBef>
          <a:spcPts val="3900"/>
        </a:spcBef>
        <a:spcAft>
          <a:spcPts val="0"/>
        </a:spcAft>
        <a:buClrTx/>
        <a:buSzPct val="75000"/>
        <a:buFontTx/>
        <a:buChar char="•"/>
        <a:tabLst/>
        <a:defRPr b="0" baseline="0" cap="none" i="0" spc="0" strike="noStrike" sz="3400" u="none">
          <a:ln>
            <a:noFill/>
          </a:ln>
          <a:solidFill>
            <a:srgbClr val="FFFFFF"/>
          </a:solidFill>
          <a:uFillTx/>
          <a:latin typeface="+mn-lt"/>
          <a:ea typeface="+mn-ea"/>
          <a:cs typeface="+mn-cs"/>
          <a:sym typeface="Helvetica Light"/>
        </a:defRPr>
      </a:lvl3pPr>
      <a:lvl4pPr marL="2320192" marR="0" indent="-415192" algn="l" defTabSz="550333" rtl="0" latinLnBrk="0">
        <a:lnSpc>
          <a:spcPct val="100000"/>
        </a:lnSpc>
        <a:spcBef>
          <a:spcPts val="3900"/>
        </a:spcBef>
        <a:spcAft>
          <a:spcPts val="0"/>
        </a:spcAft>
        <a:buClrTx/>
        <a:buSzPct val="75000"/>
        <a:buFontTx/>
        <a:buChar char="•"/>
        <a:tabLst/>
        <a:defRPr b="0" baseline="0" cap="none" i="0" spc="0" strike="noStrike" sz="3400" u="none">
          <a:ln>
            <a:noFill/>
          </a:ln>
          <a:solidFill>
            <a:srgbClr val="FFFFFF"/>
          </a:solidFill>
          <a:uFillTx/>
          <a:latin typeface="+mn-lt"/>
          <a:ea typeface="+mn-ea"/>
          <a:cs typeface="+mn-cs"/>
          <a:sym typeface="Helvetica Light"/>
        </a:defRPr>
      </a:lvl4pPr>
      <a:lvl5pPr marL="2955192" marR="0" indent="-415192" algn="l" defTabSz="550333" rtl="0" latinLnBrk="0">
        <a:lnSpc>
          <a:spcPct val="100000"/>
        </a:lnSpc>
        <a:spcBef>
          <a:spcPts val="3900"/>
        </a:spcBef>
        <a:spcAft>
          <a:spcPts val="0"/>
        </a:spcAft>
        <a:buClrTx/>
        <a:buSzPct val="75000"/>
        <a:buFontTx/>
        <a:buChar char="•"/>
        <a:tabLst/>
        <a:defRPr b="0" baseline="0" cap="none" i="0" spc="0" strike="noStrike" sz="3400" u="none">
          <a:ln>
            <a:noFill/>
          </a:ln>
          <a:solidFill>
            <a:srgbClr val="FFFFFF"/>
          </a:solidFill>
          <a:uFillTx/>
          <a:latin typeface="+mn-lt"/>
          <a:ea typeface="+mn-ea"/>
          <a:cs typeface="+mn-cs"/>
          <a:sym typeface="Helvetica Light"/>
        </a:defRPr>
      </a:lvl5pPr>
      <a:lvl6pPr marL="3590192" marR="0" indent="-415192" algn="l" defTabSz="550333" rtl="0" latinLnBrk="0">
        <a:lnSpc>
          <a:spcPct val="100000"/>
        </a:lnSpc>
        <a:spcBef>
          <a:spcPts val="3900"/>
        </a:spcBef>
        <a:spcAft>
          <a:spcPts val="0"/>
        </a:spcAft>
        <a:buClrTx/>
        <a:buSzPct val="75000"/>
        <a:buFontTx/>
        <a:buChar char="•"/>
        <a:tabLst/>
        <a:defRPr b="0" baseline="0" cap="none" i="0" spc="0" strike="noStrike" sz="3400" u="none">
          <a:ln>
            <a:noFill/>
          </a:ln>
          <a:solidFill>
            <a:srgbClr val="FFFFFF"/>
          </a:solidFill>
          <a:uFillTx/>
          <a:latin typeface="+mn-lt"/>
          <a:ea typeface="+mn-ea"/>
          <a:cs typeface="+mn-cs"/>
          <a:sym typeface="Helvetica Light"/>
        </a:defRPr>
      </a:lvl6pPr>
      <a:lvl7pPr marL="4225192" marR="0" indent="-415192" algn="l" defTabSz="550333" rtl="0" latinLnBrk="0">
        <a:lnSpc>
          <a:spcPct val="100000"/>
        </a:lnSpc>
        <a:spcBef>
          <a:spcPts val="3900"/>
        </a:spcBef>
        <a:spcAft>
          <a:spcPts val="0"/>
        </a:spcAft>
        <a:buClrTx/>
        <a:buSzPct val="75000"/>
        <a:buFontTx/>
        <a:buChar char="•"/>
        <a:tabLst/>
        <a:defRPr b="0" baseline="0" cap="none" i="0" spc="0" strike="noStrike" sz="3400" u="none">
          <a:ln>
            <a:noFill/>
          </a:ln>
          <a:solidFill>
            <a:srgbClr val="FFFFFF"/>
          </a:solidFill>
          <a:uFillTx/>
          <a:latin typeface="+mn-lt"/>
          <a:ea typeface="+mn-ea"/>
          <a:cs typeface="+mn-cs"/>
          <a:sym typeface="Helvetica Light"/>
        </a:defRPr>
      </a:lvl7pPr>
      <a:lvl8pPr marL="4860192" marR="0" indent="-415192" algn="l" defTabSz="550333" rtl="0" latinLnBrk="0">
        <a:lnSpc>
          <a:spcPct val="100000"/>
        </a:lnSpc>
        <a:spcBef>
          <a:spcPts val="3900"/>
        </a:spcBef>
        <a:spcAft>
          <a:spcPts val="0"/>
        </a:spcAft>
        <a:buClrTx/>
        <a:buSzPct val="75000"/>
        <a:buFontTx/>
        <a:buChar char="•"/>
        <a:tabLst/>
        <a:defRPr b="0" baseline="0" cap="none" i="0" spc="0" strike="noStrike" sz="3400" u="none">
          <a:ln>
            <a:noFill/>
          </a:ln>
          <a:solidFill>
            <a:srgbClr val="FFFFFF"/>
          </a:solidFill>
          <a:uFillTx/>
          <a:latin typeface="+mn-lt"/>
          <a:ea typeface="+mn-ea"/>
          <a:cs typeface="+mn-cs"/>
          <a:sym typeface="Helvetica Light"/>
        </a:defRPr>
      </a:lvl8pPr>
      <a:lvl9pPr marL="5495192" marR="0" indent="-415192" algn="l" defTabSz="550333" rtl="0" latinLnBrk="0">
        <a:lnSpc>
          <a:spcPct val="100000"/>
        </a:lnSpc>
        <a:spcBef>
          <a:spcPts val="3900"/>
        </a:spcBef>
        <a:spcAft>
          <a:spcPts val="0"/>
        </a:spcAft>
        <a:buClrTx/>
        <a:buSzPct val="75000"/>
        <a:buFontTx/>
        <a:buChar char="•"/>
        <a:tabLst/>
        <a:defRPr b="0" baseline="0" cap="none" i="0" spc="0" strike="noStrike" sz="3400" u="none">
          <a:ln>
            <a:noFill/>
          </a:ln>
          <a:solidFill>
            <a:srgbClr val="FFFFFF"/>
          </a:solidFill>
          <a:uFillTx/>
          <a:latin typeface="+mn-lt"/>
          <a:ea typeface="+mn-ea"/>
          <a:cs typeface="+mn-cs"/>
          <a:sym typeface="Helvetica Light"/>
        </a:defRPr>
      </a:lvl9pPr>
    </p:bodyStyle>
    <p:otherStyle>
      <a:lvl1pPr marL="0" marR="0" indent="0" algn="ctr" defTabSz="550333"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Light"/>
        </a:defRPr>
      </a:lvl1pPr>
      <a:lvl2pPr marL="0" marR="0" indent="228600" algn="ctr" defTabSz="550333"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Light"/>
        </a:defRPr>
      </a:lvl2pPr>
      <a:lvl3pPr marL="0" marR="0" indent="457200" algn="ctr" defTabSz="550333"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Light"/>
        </a:defRPr>
      </a:lvl3pPr>
      <a:lvl4pPr marL="0" marR="0" indent="685800" algn="ctr" defTabSz="550333"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Light"/>
        </a:defRPr>
      </a:lvl4pPr>
      <a:lvl5pPr marL="0" marR="0" indent="914400" algn="ctr" defTabSz="550333"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Light"/>
        </a:defRPr>
      </a:lvl5pPr>
      <a:lvl6pPr marL="0" marR="0" indent="1143000" algn="ctr" defTabSz="550333"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Light"/>
        </a:defRPr>
      </a:lvl6pPr>
      <a:lvl7pPr marL="0" marR="0" indent="1371600" algn="ctr" defTabSz="550333"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Light"/>
        </a:defRPr>
      </a:lvl7pPr>
      <a:lvl8pPr marL="0" marR="0" indent="1600200" algn="ctr" defTabSz="550333"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Light"/>
        </a:defRPr>
      </a:lvl8pPr>
      <a:lvl9pPr marL="0" marR="0" indent="1828800" algn="ctr" defTabSz="550333"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19" name="Earth_and_Limb_M1199291564L_color_2stretch_hw3x3_print.jpg"/>
          <p:cNvPicPr>
            <a:picLocks noChangeAspect="1"/>
          </p:cNvPicPr>
          <p:nvPr/>
        </p:nvPicPr>
        <p:blipFill>
          <a:blip r:embed="rId3">
            <a:extLst/>
          </a:blip>
          <a:stretch>
            <a:fillRect/>
          </a:stretch>
        </p:blipFill>
        <p:spPr>
          <a:xfrm>
            <a:off x="79365" y="44643"/>
            <a:ext cx="16097270" cy="9054714"/>
          </a:xfrm>
          <a:prstGeom prst="rect">
            <a:avLst/>
          </a:prstGeom>
          <a:ln w="3175">
            <a:miter lim="400000"/>
          </a:ln>
        </p:spPr>
      </p:pic>
    </p:spTree>
  </p:cSld>
  <p:clrMapOvr>
    <a:masterClrMapping/>
  </p:clrMapOvr>
  <p:transition xmlns:p14="http://schemas.microsoft.com/office/powerpoint/2010/main" spd="med" advClick="1"/>
</p:sld>
</file>

<file path=ppt/theme/_rels/theme1.xml.rels><?xml version="1.0" encoding="UTF-8" standalone="yes"?><Relationships xmlns="http://schemas.openxmlformats.org/package/2006/relationships"><Relationship Id="rId1" Type="http://schemas.openxmlformats.org/officeDocument/2006/relationships/image" Target="../media/image1.png"/></Relationships>

</file>

<file path=ppt/theme/_rels/theme2.xml.rels><?xml version="1.0" encoding="UTF-8" standalone="yes"?><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xmlns:r="http://schemas.openxmlformats.org/officeDocument/2006/relationships" name="Black">
  <a:themeElements>
    <a:clrScheme name="Black">
      <a:dk1>
        <a:srgbClr val="000000"/>
      </a:dk1>
      <a:lt1>
        <a:srgbClr val="FFFFFF"/>
      </a:lt1>
      <a:dk2>
        <a:srgbClr val="53585F"/>
      </a:dk2>
      <a:lt2>
        <a:srgbClr val="DCDEE0"/>
      </a:lt2>
      <a:accent1>
        <a:srgbClr val="0065C1"/>
      </a:accent1>
      <a:accent2>
        <a:srgbClr val="00A6AC"/>
      </a:accent2>
      <a:accent3>
        <a:srgbClr val="308B16"/>
      </a:accent3>
      <a:accent4>
        <a:srgbClr val="BC8027"/>
      </a:accent4>
      <a:accent5>
        <a:srgbClr val="971817"/>
      </a:accent5>
      <a:accent6>
        <a:srgbClr val="5747C1"/>
      </a:accent6>
      <a:hlink>
        <a:srgbClr val="0000FF"/>
      </a:hlink>
      <a:folHlink>
        <a:srgbClr val="FF00FF"/>
      </a:folHlink>
    </a:clrScheme>
    <a:fontScheme name="Black">
      <a:majorFont>
        <a:latin typeface="Helvetica Light"/>
        <a:ea typeface="Helvetica Light"/>
        <a:cs typeface="Helvetica Light"/>
      </a:majorFont>
      <a:minorFont>
        <a:latin typeface="Helvetica Light"/>
        <a:ea typeface="Helvetica Light"/>
        <a:cs typeface="Helvetica Light"/>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3175" cap="flat">
          <a:noFill/>
          <a:miter lim="400000"/>
        </a:ln>
        <a:effectLst/>
        <a:sp3d/>
      </a:spPr>
      <a:bodyPr rot="0" spcFirstLastPara="1" vertOverflow="overflow" horzOverflow="overflow" vert="horz" wrap="square" lIns="33866" tIns="33866" rIns="33866" bIns="33866" numCol="1" spcCol="38100" rtlCol="0" anchor="ctr" upright="0">
        <a:spAutoFit/>
      </a:bodyPr>
      <a:lstStyle>
        <a:defPPr marL="0" marR="0" indent="0" algn="ctr" defTabSz="550333"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3175" cap="flat">
          <a:noFill/>
          <a:miter lim="400000"/>
        </a:ln>
        <a:effectLst/>
        <a:sp3d/>
      </a:spPr>
      <a:bodyPr rot="0" spcFirstLastPara="1" vertOverflow="overflow" horzOverflow="overflow" vert="horz" wrap="square" lIns="33866" tIns="33866" rIns="33866" bIns="33866" numCol="1" spcCol="38100" rtlCol="0" anchor="ctr" upright="0">
        <a:spAutoFit/>
      </a:bodyPr>
      <a:lstStyle>
        <a:defPPr marL="0" marR="0" indent="0" algn="ctr" defTabSz="550333"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Black">
  <a:themeElements>
    <a:clrScheme name="Black">
      <a:dk1>
        <a:srgbClr val="000000"/>
      </a:dk1>
      <a:lt1>
        <a:srgbClr val="FFFFFF"/>
      </a:lt1>
      <a:dk2>
        <a:srgbClr val="53585F"/>
      </a:dk2>
      <a:lt2>
        <a:srgbClr val="DCDEE0"/>
      </a:lt2>
      <a:accent1>
        <a:srgbClr val="0065C1"/>
      </a:accent1>
      <a:accent2>
        <a:srgbClr val="00A6AC"/>
      </a:accent2>
      <a:accent3>
        <a:srgbClr val="308B16"/>
      </a:accent3>
      <a:accent4>
        <a:srgbClr val="BC8027"/>
      </a:accent4>
      <a:accent5>
        <a:srgbClr val="971817"/>
      </a:accent5>
      <a:accent6>
        <a:srgbClr val="5747C1"/>
      </a:accent6>
      <a:hlink>
        <a:srgbClr val="0000FF"/>
      </a:hlink>
      <a:folHlink>
        <a:srgbClr val="FF00FF"/>
      </a:folHlink>
    </a:clrScheme>
    <a:fontScheme name="Black">
      <a:majorFont>
        <a:latin typeface="Helvetica Light"/>
        <a:ea typeface="Helvetica Light"/>
        <a:cs typeface="Helvetica Light"/>
      </a:majorFont>
      <a:minorFont>
        <a:latin typeface="Helvetica Light"/>
        <a:ea typeface="Helvetica Light"/>
        <a:cs typeface="Helvetica Light"/>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3175" cap="flat">
          <a:noFill/>
          <a:miter lim="400000"/>
        </a:ln>
        <a:effectLst/>
        <a:sp3d/>
      </a:spPr>
      <a:bodyPr rot="0" spcFirstLastPara="1" vertOverflow="overflow" horzOverflow="overflow" vert="horz" wrap="square" lIns="33866" tIns="33866" rIns="33866" bIns="33866" numCol="1" spcCol="38100" rtlCol="0" anchor="ctr" upright="0">
        <a:spAutoFit/>
      </a:bodyPr>
      <a:lstStyle>
        <a:defPPr marL="0" marR="0" indent="0" algn="ctr" defTabSz="550333"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3175" cap="flat">
          <a:noFill/>
          <a:miter lim="400000"/>
        </a:ln>
        <a:effectLst/>
        <a:sp3d/>
      </a:spPr>
      <a:bodyPr rot="0" spcFirstLastPara="1" vertOverflow="overflow" horzOverflow="overflow" vert="horz" wrap="square" lIns="33866" tIns="33866" rIns="33866" bIns="33866" numCol="1" spcCol="38100" rtlCol="0" anchor="ctr" upright="0">
        <a:spAutoFit/>
      </a:bodyPr>
      <a:lstStyle>
        <a:defPPr marL="0" marR="0" indent="0" algn="ctr" defTabSz="550333"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