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media1.mp4" ContentType="video/unknown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6256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5033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6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6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6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929292"/>
              </a:solidFill>
              <a:prstDash val="solid"/>
              <a:miter lim="400000"/>
            </a:ln>
          </a:top>
          <a:bottom>
            <a:ln w="3175" cap="flat">
              <a:solidFill>
                <a:srgbClr val="929292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AAAAA"/>
              </a:solidFill>
              <a:prstDash val="solid"/>
              <a:miter lim="400000"/>
            </a:ln>
          </a:left>
          <a:right>
            <a:ln w="3175" cap="flat">
              <a:solidFill>
                <a:srgbClr val="AAAAAA"/>
              </a:solidFill>
              <a:prstDash val="solid"/>
              <a:miter lim="400000"/>
            </a:ln>
          </a:right>
          <a:top>
            <a:ln w="3175" cap="flat">
              <a:solidFill>
                <a:srgbClr val="AAAAAA"/>
              </a:solidFill>
              <a:prstDash val="solid"/>
              <a:miter lim="400000"/>
            </a:ln>
          </a:top>
          <a:bottom>
            <a:ln w="3175" cap="flat">
              <a:solidFill>
                <a:srgbClr val="AAAAAA"/>
              </a:solidFill>
              <a:prstDash val="solid"/>
              <a:miter lim="400000"/>
            </a:ln>
          </a:bottom>
          <a:insideH>
            <a:ln w="3175" cap="flat">
              <a:solidFill>
                <a:srgbClr val="AAAAAA"/>
              </a:solidFill>
              <a:prstDash val="solid"/>
              <a:miter lim="400000"/>
            </a:ln>
          </a:insideH>
          <a:insideV>
            <a:ln w="3175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D6D7D6"/>
              </a:solidFill>
              <a:prstDash val="solid"/>
              <a:miter lim="400000"/>
            </a:ln>
          </a:left>
          <a:right>
            <a:ln w="3175" cap="flat">
              <a:solidFill>
                <a:srgbClr val="D6D7D6"/>
              </a:solidFill>
              <a:prstDash val="solid"/>
              <a:miter lim="400000"/>
            </a:ln>
          </a:right>
          <a:top>
            <a:ln w="3175" cap="flat">
              <a:solidFill>
                <a:srgbClr val="D6D7D6"/>
              </a:solidFill>
              <a:prstDash val="solid"/>
              <a:miter lim="400000"/>
            </a:ln>
          </a:top>
          <a:bottom>
            <a:ln w="3175" cap="flat">
              <a:solidFill>
                <a:srgbClr val="D6D7D6"/>
              </a:solidFill>
              <a:prstDash val="solid"/>
              <a:miter lim="400000"/>
            </a:ln>
          </a:bottom>
          <a:insideH>
            <a:ln w="3175" cap="flat">
              <a:solidFill>
                <a:srgbClr val="D6D7D6"/>
              </a:solidFill>
              <a:prstDash val="solid"/>
              <a:miter lim="400000"/>
            </a:ln>
          </a:insideH>
          <a:insideV>
            <a:ln w="3175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09090"/>
              </a:solidFill>
              <a:prstDash val="solid"/>
              <a:miter lim="400000"/>
            </a:ln>
          </a:left>
          <a:right>
            <a:ln w="3175" cap="flat">
              <a:solidFill>
                <a:srgbClr val="909090"/>
              </a:solidFill>
              <a:prstDash val="solid"/>
              <a:miter lim="400000"/>
            </a:ln>
          </a:right>
          <a:top>
            <a:ln w="3175" cap="flat">
              <a:solidFill>
                <a:srgbClr val="909090"/>
              </a:solidFill>
              <a:prstDash val="solid"/>
              <a:miter lim="400000"/>
            </a:ln>
          </a:top>
          <a:bottom>
            <a:ln w="3175" cap="flat">
              <a:solidFill>
                <a:srgbClr val="909090"/>
              </a:solidFill>
              <a:prstDash val="solid"/>
              <a:miter lim="400000"/>
            </a:ln>
          </a:bottom>
          <a:insideH>
            <a:ln w="3175" cap="flat">
              <a:solidFill>
                <a:srgbClr val="909090"/>
              </a:solidFill>
              <a:prstDash val="solid"/>
              <a:miter lim="400000"/>
            </a:ln>
          </a:insideH>
          <a:insideV>
            <a:ln w="3175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185333" y="1532466"/>
            <a:ext cx="13885334" cy="30988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185333" y="4715933"/>
            <a:ext cx="13885334" cy="105833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591733" y="5969000"/>
            <a:ext cx="13081001" cy="4572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591733" y="4028016"/>
            <a:ext cx="13081001" cy="5969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-1" y="-1"/>
            <a:ext cx="16256002" cy="91440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2083979" y="448733"/>
            <a:ext cx="12090401" cy="582506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423333" y="6299200"/>
            <a:ext cx="15409334" cy="133773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423333" y="7679266"/>
            <a:ext cx="15409334" cy="105833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185333" y="3022599"/>
            <a:ext cx="13885334" cy="3098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8779933" y="634999"/>
            <a:ext cx="6350001" cy="7645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100666" y="634999"/>
            <a:ext cx="6815668" cy="3699935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100666" y="4461933"/>
            <a:ext cx="6815668" cy="381846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  <a:lvl2pPr marL="0" indent="228600" algn="ctr">
              <a:spcBef>
                <a:spcPts val="0"/>
              </a:spcBef>
              <a:buSzTx/>
              <a:buNone/>
              <a:defRPr sz="2800"/>
            </a:lvl2pPr>
            <a:lvl3pPr marL="0" indent="457200" algn="ctr">
              <a:spcBef>
                <a:spcPts val="0"/>
              </a:spcBef>
              <a:buSzTx/>
              <a:buNone/>
              <a:defRPr sz="2800"/>
            </a:lvl3pPr>
            <a:lvl4pPr marL="0" indent="685800" algn="ctr">
              <a:spcBef>
                <a:spcPts val="0"/>
              </a:spcBef>
              <a:buSzTx/>
              <a:buNone/>
              <a:defRPr sz="2800"/>
            </a:lvl4pPr>
            <a:lvl5pPr marL="0" indent="914400" algn="ctr">
              <a:spcBef>
                <a:spcPts val="0"/>
              </a:spcBef>
              <a:buSzTx/>
              <a:buNone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8779933" y="2099733"/>
            <a:ext cx="6350001" cy="6197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126066" y="2099733"/>
            <a:ext cx="6815668" cy="6197601"/>
          </a:xfrm>
          <a:prstGeom prst="rect">
            <a:avLst/>
          </a:prstGeom>
        </p:spPr>
        <p:txBody>
          <a:bodyPr/>
          <a:lstStyle>
            <a:lvl1pPr marL="372533" indent="-372533">
              <a:spcBef>
                <a:spcPts val="3000"/>
              </a:spcBef>
              <a:defRPr sz="3000"/>
            </a:lvl1pPr>
            <a:lvl2pPr marL="931333" indent="-372533">
              <a:spcBef>
                <a:spcPts val="3000"/>
              </a:spcBef>
              <a:defRPr sz="3000"/>
            </a:lvl2pPr>
            <a:lvl3pPr marL="1490133" indent="-372533">
              <a:spcBef>
                <a:spcPts val="3000"/>
              </a:spcBef>
              <a:defRPr sz="3000"/>
            </a:lvl3pPr>
            <a:lvl4pPr marL="2048933" indent="-372533">
              <a:spcBef>
                <a:spcPts val="3000"/>
              </a:spcBef>
              <a:defRPr sz="3000"/>
            </a:lvl4pPr>
            <a:lvl5pPr marL="2607733" indent="-372533">
              <a:spcBef>
                <a:spcPts val="30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126066" y="1185333"/>
            <a:ext cx="14003868" cy="6781801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0507133" y="4580466"/>
            <a:ext cx="4936068" cy="36999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0507133" y="634999"/>
            <a:ext cx="4936068" cy="36999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804333" y="634999"/>
            <a:ext cx="9448801" cy="76454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126066" y="237066"/>
            <a:ext cx="14003868" cy="1524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126066" y="2099733"/>
            <a:ext cx="14003868" cy="61976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3866" tIns="33866" rIns="33866" bIns="33866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7970570" y="8720666"/>
            <a:ext cx="306393" cy="309035"/>
          </a:xfrm>
          <a:prstGeom prst="rect">
            <a:avLst/>
          </a:prstGeom>
          <a:ln w="3175">
            <a:miter lim="400000"/>
          </a:ln>
        </p:spPr>
        <p:txBody>
          <a:bodyPr wrap="none" lIns="33866" tIns="33866" rIns="33866" bIns="33866">
            <a:spAutoFit/>
          </a:bodyPr>
          <a:lstStyle>
            <a:lvl1pPr>
              <a:defRPr sz="16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1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05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68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32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95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59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2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60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95192" marR="0" indent="-415192" algn="l" defTabSz="550333" rtl="0" latinLnBrk="0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5033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hyperwall_global_fade_prores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000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7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3866" tIns="33866" rIns="33866" bIns="33866" numCol="1" spcCol="38100" rtlCol="0" anchor="ctr" upright="0">
        <a:spAutoFit/>
      </a:bodyPr>
      <a:lstStyle>
        <a:defPPr marL="0" marR="0" indent="0" algn="ctr" defTabSz="550333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