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One significant change in the Arctic region in recent years has been the rapid decline in perennial sea ice. Perennial sea ice, also known as multi-year ice, is the portion of the sea ice that survives the summer melt season. Perennial ice may have a life-span of nine years or more and represents the thickest component of the sea ice; perennial ice can grow up to four meters thick. By contrast, first year ice that grows during a single winter is generally at most two meters thick.</a:t>
            </a:r>
          </a:p>
          <a:p>
            <a:pPr/>
          </a:p>
          <a:p>
            <a:pPr/>
            <a:r>
              <a:t>This animation shows the Arctic sea ice age for the week of the minimum ice extent for each year, depicting the age in different colors. Younger sea ice, or first-year ice, is shown in a dark shade of blue while the ice that is four years old or older is shown as white. A color scale identifies the age of the intermediary years.</a:t>
            </a:r>
          </a:p>
          <a:p>
            <a:pPr/>
          </a:p>
          <a:p>
            <a:pPr/>
            <a:r>
              <a:t>Correction: The original release on 10/28/2016 incorrectly labeled the oldest category on the graph as "5+". This was corrected to read "4+" on 10/30/2016.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Yearly_Minimum_IceAge_withGraph_4489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6666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