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This map of the United States shows the path of the Moon's umbral shadow — the path of totality — during the total solar eclipse on August 21, 2017, as well as the obscuration (the fraction of the Sun's area covered by the Moon) in places outside the umbral path. The map uses a number of NASA data products, including the Blue Marble Next Generation mosaic of MODIS imagery, LRO laser altimetry (for precise shadow computations), SRTM for Earth elevations, and the JPL DE421 ephemeris.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usa_eclipse_map.tif"/>
          <p:cNvPicPr>
            <a:picLocks noChangeAspect="1"/>
          </p:cNvPicPr>
          <p:nvPr/>
        </p:nvPicPr>
        <p:blipFill>
          <a:blip r:embed="rId3">
            <a:extLst/>
          </a:blip>
          <a:stretch>
            <a:fillRect/>
          </a:stretch>
        </p:blipFill>
        <p:spPr>
          <a:xfrm>
            <a:off x="-2134692" y="1610"/>
            <a:ext cx="27425558" cy="1371278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