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Seasonal Speed Variation on Heimdal Glacier</a:t>
            </a:r>
          </a:p>
          <a:p>
            <a:pPr/>
          </a:p>
          <a:p>
            <a:pPr/>
            <a:r>
              <a:t>By tracking displacement of local surface features in LandSat imagery on outlet glaciers multiple times per year, researchers have been able to show that each glacier around Greenland has a unique pattern of flow variation through the seasons. These seasonal variations, seen in this animation on the lower 25 kilometers of Heimdal Glacier in southeast Greenland, are caused by a combination of processes. By measuring these changes in flow on seasonal timescales, scientists can develop a better understanding of what controls the flow of these glaciers where they meet the ocean. This understanding will improve our ability to anticipate flow responses of these systems in a warming climate.</a:t>
            </a:r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easonalIceVelocity_452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3333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