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gliht.gsfc.nasa.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Flying Through LIDAR Canopy Data</a:t>
            </a:r>
          </a:p>
          <a:p>
            <a:pPr/>
          </a:p>
          <a:p>
            <a:pPr/>
            <a:r>
              <a:t>This visualization shows the resolution of LIDAR (LIght Detection And Ranging) canopy data over the Brazilian Rainforest by flying a virtual camera down through the data. The full swath of data consists of approximately 1 billion data points, where each data point is a position in 3D space. Together these data points provide scientists with information on foliage distribution and the elements of tree canopy. Similar LIDAR technologies are used to measure terrain topographies on the Moon and Mars.</a:t>
            </a:r>
          </a:p>
          <a:p>
            <a:pPr/>
          </a:p>
          <a:p>
            <a:pPr/>
            <a:r>
              <a:rPr u="sng">
                <a:hlinkClick r:id="rId3" invalidUrl="" action="" tgtFrame="" tooltip="" history="1" highlightClick="0" endSnd="0"/>
              </a:rPr>
              <a:t>http://gliht.gsfc.nasa.gov</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flythrough_4532.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