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4285" y="0"/>
            <a:ext cx="1567543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