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3" Type="http://schemas.openxmlformats.org/officeDocument/2006/relationships/hyperlink" Target="http://svs.gsfc.nasa.gov/4552" TargetMode="Externa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1" name="Shape 12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2017 Total Solar Eclipse Path</a:t>
            </a:r>
          </a:p>
          <a:p>
            <a:pPr/>
          </a:p>
          <a:p>
            <a:pPr/>
            <a:r>
              <a:t>The path of totality passes through 14 states during the total solar eclipse on August 21, 2017. The umbra is shown at 3-minute intervals, with times in the local time zone at the umbra center. The duration of totality is outlined in 30-second increments. Interstate highways are blue, other major roads are red, and secondary roads are gray.</a:t>
            </a:r>
          </a:p>
          <a:p>
            <a:pPr/>
          </a:p>
          <a:p>
            <a:pPr/>
          </a:p>
          <a:p>
            <a:pPr/>
            <a:r>
              <a:t>For more information, please visit:</a:t>
            </a:r>
          </a:p>
          <a:p>
            <a:pPr/>
            <a:r>
              <a:t>	</a:t>
            </a:r>
            <a:r>
              <a:rPr u="sng">
                <a:hlinkClick r:id="rId3" invalidUrl="" action="" tgtFrame="" tooltip="" history="1" highlightClick="0" endSnd="0"/>
              </a:rPr>
              <a:t>svs.gsfc.nasa.gov/4552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2387600" y="8953500"/>
            <a:ext cx="19621500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8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2387600" y="6045200"/>
            <a:ext cx="19621500" cy="889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13169900" y="952500"/>
            <a:ext cx="95250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1651000" y="66929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1689100" y="1778000"/>
            <a:ext cx="21005800" cy="101727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15760700" y="68707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15760700" y="952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idx="15"/>
          </p:nvPr>
        </p:nvSpPr>
        <p:spPr>
          <a:xfrm>
            <a:off x="1206500" y="9525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nc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762000"/>
            <a:ext cx="24384000" cy="12192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