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770"/>
    <a:srgbClr val="AFD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47" autoAdjust="0"/>
    <p:restoredTop sz="94660"/>
  </p:normalViewPr>
  <p:slideViewPr>
    <p:cSldViewPr snapToGrid="0">
      <p:cViewPr varScale="1">
        <p:scale>
          <a:sx n="205" d="100"/>
          <a:sy n="205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8DED6-1AAC-4BD9-997C-2380280C287E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FE21-19ED-4A0B-AAED-94BAFB6B4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9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5DDD322-BE75-5F4B-AC58-4FBD632433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8" b="9908"/>
          <a:stretch/>
        </p:blipFill>
        <p:spPr>
          <a:xfrm>
            <a:off x="0" y="1358900"/>
            <a:ext cx="12213740" cy="54991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7BF0DCC-E0DD-1647-B67C-88E31684A8AB}"/>
              </a:ext>
            </a:extLst>
          </p:cNvPr>
          <p:cNvSpPr/>
          <p:nvPr userDrawn="1"/>
        </p:nvSpPr>
        <p:spPr>
          <a:xfrm>
            <a:off x="0" y="0"/>
            <a:ext cx="12191999" cy="1358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64">
            <a:extLst>
              <a:ext uri="{FF2B5EF4-FFF2-40B4-BE49-F238E27FC236}">
                <a16:creationId xmlns:a16="http://schemas.microsoft.com/office/drawing/2014/main" id="{99AD771A-B010-834B-8964-EF3AC52D6F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ED0B07A-5C17-6C4A-8B1C-BB20098BA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0F7B3F-63E8-8A4A-9BF5-8AEC97ADD2F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800" b="1" dirty="0">
                <a:solidFill>
                  <a:schemeClr val="bg1"/>
                </a:solidFill>
              </a:rPr>
              <a:t>www.nasa.gov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D728CE4-5797-D643-9DBC-667B6C5DD82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-21740" y="1358900"/>
            <a:ext cx="12213740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Rectangle 61">
            <a:extLst>
              <a:ext uri="{FF2B5EF4-FFF2-40B4-BE49-F238E27FC236}">
                <a16:creationId xmlns:a16="http://schemas.microsoft.com/office/drawing/2014/main" id="{AF826AF8-F7A8-9D46-8CC0-AC133501659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597650" y="2354658"/>
            <a:ext cx="6974958" cy="1497013"/>
          </a:xfrm>
          <a:prstGeom prst="rect">
            <a:avLst/>
          </a:prstGeom>
          <a:noFill/>
        </p:spPr>
        <p:txBody>
          <a:bodyPr anchor="t"/>
          <a:lstStyle>
            <a:lvl1pPr algn="ctr">
              <a:defRPr sz="3200" b="1">
                <a:solidFill>
                  <a:srgbClr val="F7E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Rectangle 62">
            <a:extLst>
              <a:ext uri="{FF2B5EF4-FFF2-40B4-BE49-F238E27FC236}">
                <a16:creationId xmlns:a16="http://schemas.microsoft.com/office/drawing/2014/main" id="{134C9A75-E1B3-974B-B09D-B6C9C7E3393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6062" y="4045147"/>
            <a:ext cx="4562540" cy="13033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8C2CC740-14DA-3D48-80D9-8C2B6638A5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78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24">
          <p15:clr>
            <a:srgbClr val="FBAE40"/>
          </p15:clr>
        </p15:guide>
        <p15:guide id="2" pos="336">
          <p15:clr>
            <a:srgbClr val="FBAE40"/>
          </p15:clr>
        </p15:guide>
        <p15:guide id="3" orient="horz" pos="2040">
          <p15:clr>
            <a:srgbClr val="FBAE40"/>
          </p15:clr>
        </p15:guide>
        <p15:guide id="4" pos="2376">
          <p15:clr>
            <a:srgbClr val="FBAE40"/>
          </p15:clr>
        </p15:guide>
        <p15:guide id="5" orient="horz" pos="26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345266D-6B0B-B741-BFBA-6592F63D6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7E770"/>
                </a:solidFill>
              </a:defRPr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948F072-10EC-1C4E-8E32-8890BFC15A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B5C32FEF-A3C3-604D-915B-0318C3A479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E0839B52-9E20-E84A-AC41-129853CC8C9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BED6404-AA4D-0B46-B13E-0AEC6AA9ABEE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7" name="Picture 64">
            <a:extLst>
              <a:ext uri="{FF2B5EF4-FFF2-40B4-BE49-F238E27FC236}">
                <a16:creationId xmlns:a16="http://schemas.microsoft.com/office/drawing/2014/main" id="{4C113B84-E6A4-2249-A2E8-EB3B91CB2B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4">
            <a:extLst>
              <a:ext uri="{FF2B5EF4-FFF2-40B4-BE49-F238E27FC236}">
                <a16:creationId xmlns:a16="http://schemas.microsoft.com/office/drawing/2014/main" id="{44384687-85A5-194F-A731-74D661F875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2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29509C40-09B8-9E42-BBD7-F0B03E6EA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9151" y="332710"/>
            <a:ext cx="9688019" cy="60574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1206FA-B04D-9340-9733-7A5FAB032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 rot="5400000">
            <a:off x="8792194" y="2481567"/>
            <a:ext cx="5058125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1E2BE74-456F-7B49-9C24-227777543B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 rot="5400000">
            <a:off x="-48193" y="6564313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853F0C51-58B9-7E44-97E2-5A76606299FD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7480308" y="3208802"/>
            <a:ext cx="6499225" cy="81621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D3C0B0FC-7918-784F-A38B-9C22C3F4BD4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34619" y="0"/>
            <a:ext cx="0" cy="61896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C4B995A-0710-5B4B-9CF9-F492896F622B}"/>
              </a:ext>
            </a:extLst>
          </p:cNvPr>
          <p:cNvSpPr txBox="1"/>
          <p:nvPr userDrawn="1"/>
        </p:nvSpPr>
        <p:spPr>
          <a:xfrm rot="5400000">
            <a:off x="-3114355" y="3550931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8E4FE63E-678D-5049-B0C0-1307C50F9C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087" y="6042810"/>
            <a:ext cx="705134" cy="70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FDA9923E-B48E-074A-891F-5D161A21E5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878662" y="5692985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0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76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4F01993-2208-B643-A369-B88A4B02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65" y="1235167"/>
            <a:ext cx="11022227" cy="495449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3765" y="222738"/>
            <a:ext cx="10255409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6">
            <a:extLst>
              <a:ext uri="{FF2B5EF4-FFF2-40B4-BE49-F238E27FC236}">
                <a16:creationId xmlns:a16="http://schemas.microsoft.com/office/drawing/2014/main" id="{5C735033-84BB-2A41-A584-3B53F0FAFF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6594A9CB-29BA-4048-9FB3-094DA5710D2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C83D9BE-8AE9-EA46-84C5-F2857E96330D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01614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6F54BB52-BF8A-6A49-8593-E3E38BF84F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CC599CCB-29E8-4145-9780-603FDFA6124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7301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id="{E28A53B7-87E8-674B-AC2B-6EEEBC7801F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486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D73EC0-ECC0-3D45-9442-382A4437B9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740" y="1218"/>
            <a:ext cx="12213739" cy="68580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A98C1-9F26-B042-A947-BEE77046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34" y="2672443"/>
            <a:ext cx="7772400" cy="1362075"/>
          </a:xfrm>
        </p:spPr>
        <p:txBody>
          <a:bodyPr anchor="t"/>
          <a:lstStyle>
            <a:lvl1pPr algn="ctr">
              <a:defRPr sz="2800" b="1" cap="all">
                <a:solidFill>
                  <a:srgbClr val="F7E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551C4-D7EB-DE4E-AE82-F4F2BCCED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634" y="1172256"/>
            <a:ext cx="7772400" cy="1500187"/>
          </a:xfrm>
        </p:spPr>
        <p:txBody>
          <a:bodyPr anchor="b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64">
            <a:extLst>
              <a:ext uri="{FF2B5EF4-FFF2-40B4-BE49-F238E27FC236}">
                <a16:creationId xmlns:a16="http://schemas.microsoft.com/office/drawing/2014/main" id="{D16EF5B4-D824-574B-BD25-CE8AAC9382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BF9BC5-4848-4F40-91FC-4F311FAD4B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D85BB-86FB-5C42-877B-32107AE479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445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b="1" dirty="0">
                <a:solidFill>
                  <a:schemeClr val="bg1"/>
                </a:solidFill>
              </a:rPr>
              <a:t>www.nasa.gov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EC00D65D-223C-0E43-8BAD-D012315CFE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90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146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AA00863-31DA-334A-A893-72E5DBA20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0306381-A48D-714B-A84E-A84E4798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722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21DD9F-E6A5-324C-88F9-05CB21B74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6D52FF-3201-2648-8FC6-DABDE23EE6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31939-55F4-4848-826E-12C7E6A42818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EB1E845C-C5EC-5844-B68F-E294DFA48F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8143BEF8-A784-8F4D-95D7-415D8B7B53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FA021AC8-FD40-DB4B-9DA1-124C5153A9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7D021C22-2B22-364F-9BBB-01D5F133666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923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BFC97C1-463C-3C4C-B615-6581CBB1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332707"/>
            <a:ext cx="548919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12DB1C1-C1F2-C84C-ABED-3559A1FBB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2006968"/>
            <a:ext cx="5489191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6F3492A-3819-504C-ADF3-10C686F54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27257" y="1332707"/>
            <a:ext cx="549134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CA3BE42-1EFB-5445-8433-250212451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27257" y="2006968"/>
            <a:ext cx="5491347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571029-89FA-2C44-AB77-B816026AA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F639CB8-8ADC-0E4A-BFF9-0804D006B0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BE5CA2-C714-E24C-A872-24BCDA7A359A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1" name="Picture 64">
            <a:extLst>
              <a:ext uri="{FF2B5EF4-FFF2-40B4-BE49-F238E27FC236}">
                <a16:creationId xmlns:a16="http://schemas.microsoft.com/office/drawing/2014/main" id="{EF56B137-D052-6643-82C6-41A81057FA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4">
            <a:extLst>
              <a:ext uri="{FF2B5EF4-FFF2-40B4-BE49-F238E27FC236}">
                <a16:creationId xmlns:a16="http://schemas.microsoft.com/office/drawing/2014/main" id="{88618C11-2829-6D43-B79F-B5C0C65B0C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EE1495FA-452F-6742-8815-7623510972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2CB4ED18-B94F-1F4F-893D-861C522F0D1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2717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BCB2CD0-378C-FC40-A5EA-CB690A48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470" y="1237534"/>
            <a:ext cx="7045842" cy="488862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06F741D-22B0-B34D-8EDC-062966B7D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237534"/>
            <a:ext cx="3824177" cy="48886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565B89-0ADA-C049-915E-108651709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7C4C9A6-E588-5340-90BE-4B5DB720BA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ABD498-42D9-5E41-9A89-97CF8CB92C4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92A0CB99-CC64-8A43-83B5-BE350C37FC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428773D3-45A0-E146-AB15-FEA3A34F0C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027ED0C8-B2A9-3C4D-94FB-9264836B5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C635B153-D6AE-4548-B8FB-761B8197AB7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06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FA49-0613-B949-9B8D-0A31EA1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7968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AC7DA-3FEC-6341-B889-5AA7620FE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92288" y="1230659"/>
            <a:ext cx="7968400" cy="3496916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B3DD7-B30F-0345-B397-ED743C22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968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C67D4-B434-E64F-BCE1-0DEC83329B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C0E3840-E92A-DE4A-896D-0370A2652A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E93628-7B64-B546-9D9A-6EE5369BD7D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19362AD1-DCF4-1447-97D9-941FCC5656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4">
            <a:extLst>
              <a:ext uri="{FF2B5EF4-FFF2-40B4-BE49-F238E27FC236}">
                <a16:creationId xmlns:a16="http://schemas.microsoft.com/office/drawing/2014/main" id="{446CED18-AB37-954F-83B9-DD94C60C8C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6">
            <a:extLst>
              <a:ext uri="{FF2B5EF4-FFF2-40B4-BE49-F238E27FC236}">
                <a16:creationId xmlns:a16="http://schemas.microsoft.com/office/drawing/2014/main" id="{4B2B273C-28E0-6B4D-A82B-FC19C13920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3" name="Straight Connector 6">
            <a:extLst>
              <a:ext uri="{FF2B5EF4-FFF2-40B4-BE49-F238E27FC236}">
                <a16:creationId xmlns:a16="http://schemas.microsoft.com/office/drawing/2014/main" id="{217F2012-D8FA-374C-B5FE-70D0C1E4AAB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258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>
            <a:extLst>
              <a:ext uri="{FF2B5EF4-FFF2-40B4-BE49-F238E27FC236}">
                <a16:creationId xmlns:a16="http://schemas.microsoft.com/office/drawing/2014/main" id="{3A441D04-5664-A743-B0D1-6168E4A99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5430" y="222738"/>
            <a:ext cx="1027100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6124EC6-2FF7-C044-8AD7-2A32B48FE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5430" y="1238026"/>
            <a:ext cx="11451770" cy="49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9AF54638-2901-9744-8953-F33C62DA9B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6" name="Rectangle 46">
            <a:extLst>
              <a:ext uri="{FF2B5EF4-FFF2-40B4-BE49-F238E27FC236}">
                <a16:creationId xmlns:a16="http://schemas.microsoft.com/office/drawing/2014/main" id="{21DF4A6C-BA45-B54F-89E0-C0D6588400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05B3FAB8-945E-FE49-98E2-CA861D9161F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51B8A1B-CA66-A14C-B52D-AA297E649716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30" name="Picture 64">
            <a:extLst>
              <a:ext uri="{FF2B5EF4-FFF2-40B4-BE49-F238E27FC236}">
                <a16:creationId xmlns:a16="http://schemas.microsoft.com/office/drawing/2014/main" id="{BACAB943-990D-A346-BD5F-63572D3559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4">
            <a:extLst>
              <a:ext uri="{FF2B5EF4-FFF2-40B4-BE49-F238E27FC236}">
                <a16:creationId xmlns:a16="http://schemas.microsoft.com/office/drawing/2014/main" id="{F27883DF-2612-1B48-90A5-0EF6BE3ED2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4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  <p:sldLayoutId id="2147483679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70" r:id="rId10"/>
    <p:sldLayoutId id="2147483668" r:id="rId11"/>
    <p:sldLayoutId id="214748368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1000"/>
        </a:spcBef>
        <a:buClr>
          <a:srgbClr val="C00000"/>
        </a:buClr>
        <a:buSzPct val="105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61963" indent="-284163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—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8975" indent="-173038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7575" indent="-17462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-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46175" indent="-16827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C067-7F53-9C48-AF10-982EEAE3989A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EC3E1-156B-4240-AEDE-C0916E9DA69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en-US" dirty="0"/>
              <a:t>Antti </a:t>
            </a:r>
            <a:r>
              <a:rPr lang="en-US" altLang="en-US" dirty="0" err="1"/>
              <a:t>Pulkkinen</a:t>
            </a:r>
            <a:r>
              <a:rPr lang="en-US" altLang="en-US" dirty="0"/>
              <a:t> • </a:t>
            </a:r>
            <a:r>
              <a:rPr lang="en-US" altLang="en-US" dirty="0" err="1"/>
              <a:t>Heliophysics</a:t>
            </a:r>
            <a:endParaRPr lang="en-US" altLang="en-US" dirty="0"/>
          </a:p>
          <a:p>
            <a:r>
              <a:rPr lang="en-US" altLang="en-US" dirty="0"/>
              <a:t>NASA Goddard Space Flight Center</a:t>
            </a:r>
          </a:p>
          <a:p>
            <a:r>
              <a:rPr lang="en-US" altLang="en-US" dirty="0"/>
              <a:t>March 8, 2021</a:t>
            </a:r>
          </a:p>
        </p:txBody>
      </p:sp>
    </p:spTree>
    <p:extLst>
      <p:ext uri="{BB962C8B-B14F-4D97-AF65-F5344CB8AC3E}">
        <p14:creationId xmlns:p14="http://schemas.microsoft.com/office/powerpoint/2010/main" val="9201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1F0F-D135-7644-96B4-BF0D93C0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HELIOPHYSICS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50E54-0F7C-764B-8B55-D28A83D6F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Us Everywhere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50040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BAB4D9-E6F2-814E-9522-931F33F2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Science Mission Directorate </a:t>
            </a:r>
            <a:r>
              <a:rPr lang="en-US" dirty="0" err="1"/>
              <a:t>Heliophysics</a:t>
            </a:r>
            <a:r>
              <a:rPr lang="en-US" dirty="0"/>
              <a:t> Division studies the nature of the Sun, and how it influences the very nature of space — and, in turn, the atmospheres of planets and the technology that exists there. Space is not, as is often believed, completely empty; instead, we live in the extended atmosphere of an active star. Our Sun sends out a steady outpouring of particles and energy -- the solar wind – as well as a constantly writhing magnetic system. This extensive, dynamic solar atmosphere surrounds the Sun, Earth, the planets, and extends far out into the solar system.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A5FC401-424B-0442-83E5-6A1FC667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3751A-30A3-A04F-A6AE-1DC8BCB7B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3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908634-96B9-A74D-A16E-4495E520572B}"/>
              </a:ext>
            </a:extLst>
          </p:cNvPr>
          <p:cNvSpPr/>
          <p:nvPr/>
        </p:nvSpPr>
        <p:spPr>
          <a:xfrm>
            <a:off x="4005943" y="3591508"/>
            <a:ext cx="4180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Follow Us Everywhere Under the Sun</a:t>
            </a:r>
          </a:p>
          <a:p>
            <a:r>
              <a:rPr lang="en-US" dirty="0"/>
              <a:t>• </a:t>
            </a:r>
            <a:r>
              <a:rPr lang="en-US" dirty="0" err="1"/>
              <a:t>www.nasa.gov</a:t>
            </a:r>
            <a:r>
              <a:rPr lang="en-US" dirty="0"/>
              <a:t>/</a:t>
            </a:r>
            <a:r>
              <a:rPr lang="en-US" dirty="0" err="1"/>
              <a:t>sunearth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nasa.tumblr.com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fb.com</a:t>
            </a:r>
            <a:r>
              <a:rPr lang="en-US" dirty="0"/>
              <a:t>/</a:t>
            </a:r>
            <a:r>
              <a:rPr lang="en-US" dirty="0" err="1"/>
              <a:t>NASASunScience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YouTube.com</a:t>
            </a:r>
            <a:r>
              <a:rPr lang="en-US" dirty="0"/>
              <a:t>/</a:t>
            </a:r>
            <a:r>
              <a:rPr lang="en-US" dirty="0" err="1"/>
              <a:t>NASAExplorer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NASASun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instagram.com</a:t>
            </a:r>
            <a:r>
              <a:rPr lang="en-US" dirty="0"/>
              <a:t>/NASA </a:t>
            </a:r>
          </a:p>
        </p:txBody>
      </p:sp>
    </p:spTree>
    <p:extLst>
      <p:ext uri="{BB962C8B-B14F-4D97-AF65-F5344CB8AC3E}">
        <p14:creationId xmlns:p14="http://schemas.microsoft.com/office/powerpoint/2010/main" val="345303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4">
            <a:extLst>
              <a:ext uri="{FF2B5EF4-FFF2-40B4-BE49-F238E27FC236}">
                <a16:creationId xmlns:a16="http://schemas.microsoft.com/office/drawing/2014/main" id="{69C40371-8C2E-6E44-AE8B-E22BD9C9A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47" y="2492375"/>
            <a:ext cx="20574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90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1E2BB92CBC144967077C2021A537D" ma:contentTypeVersion="10" ma:contentTypeDescription="Create a new document." ma:contentTypeScope="" ma:versionID="06ad9fc29f2be243ed5b6604b932c199">
  <xsd:schema xmlns:xsd="http://www.w3.org/2001/XMLSchema" xmlns:xs="http://www.w3.org/2001/XMLSchema" xmlns:p="http://schemas.microsoft.com/office/2006/metadata/properties" xmlns:ns3="c852713b-0caa-4ac0-ba75-048f00e27b76" xmlns:ns4="a3f7648c-ef34-4383-9913-3e4132c38d7f" targetNamespace="http://schemas.microsoft.com/office/2006/metadata/properties" ma:root="true" ma:fieldsID="575a794cc7ca4185e8ee6df36196f31d" ns3:_="" ns4:_="">
    <xsd:import namespace="c852713b-0caa-4ac0-ba75-048f00e27b76"/>
    <xsd:import namespace="a3f7648c-ef34-4383-9913-3e4132c38d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2713b-0caa-4ac0-ba75-048f00e2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7648c-ef34-4383-9913-3e4132c38d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10AB22-5308-4513-975D-4F395DA9D2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852713b-0caa-4ac0-ba75-048f00e27b7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3f7648c-ef34-4383-9913-3e4132c38d7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77072C-F82B-4F52-B088-816743969C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F4EA0-9EEF-40F3-9D08-999F59B15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2713b-0caa-4ac0-ba75-048f00e27b76"/>
    <ds:schemaRef ds:uri="a3f7648c-ef34-4383-9913-3e4132c38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180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System Font Regular</vt:lpstr>
      <vt:lpstr>1_Office Theme</vt:lpstr>
      <vt:lpstr>Heliophysics</vt:lpstr>
      <vt:lpstr>HELIOPHYSICS</vt:lpstr>
      <vt:lpstr>Heliophysics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Caisse, Christopher (HQ-DK000)[BOOZ ALLEN HAMILTON]</dc:creator>
  <cp:lastModifiedBy>Hrybyk-Keith, Mary P (GSFC-279.0)[TRAX INTERNATIONAL CORP]</cp:lastModifiedBy>
  <cp:revision>65</cp:revision>
  <dcterms:created xsi:type="dcterms:W3CDTF">2019-12-30T18:05:07Z</dcterms:created>
  <dcterms:modified xsi:type="dcterms:W3CDTF">2021-03-08T20:58:49Z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0x0101002BD1E2BB92CBC144967077C2021A537D</vt:lpwstr>
  </property>
</Properties>
</file>