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7" autoAdjust="0"/>
    <p:restoredTop sz="94660"/>
  </p:normalViewPr>
  <p:slideViewPr>
    <p:cSldViewPr snapToGrid="0">
      <p:cViewPr varScale="1">
        <p:scale>
          <a:sx n="205" d="100"/>
          <a:sy n="20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8" b="9908"/>
          <a:stretch/>
        </p:blipFill>
        <p:spPr>
          <a:xfrm>
            <a:off x="0" y="1358900"/>
            <a:ext cx="12213740" cy="54991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3EC0-ECC0-3D45-9442-382A4437B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740" y="1218"/>
            <a:ext cx="12213739" cy="68580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2672443"/>
            <a:ext cx="7772400" cy="1362075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1172256"/>
            <a:ext cx="7772400" cy="1500187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EC00D65D-223C-0E43-8BAD-D012315CF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1F0F-D135-7644-96B4-BF0D93C0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0E54-0F7C-764B-8B55-D28A83D6F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500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64</cp:revision>
  <dcterms:created xsi:type="dcterms:W3CDTF">2019-12-30T18:05:07Z</dcterms:created>
  <dcterms:modified xsi:type="dcterms:W3CDTF">2021-03-08T20:58:00Z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