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78" autoAdjust="0"/>
  </p:normalViewPr>
  <p:slideViewPr>
    <p:cSldViewPr snapToGrid="0" snapToObjects="1">
      <p:cViewPr varScale="1">
        <p:scale>
          <a:sx n="142" d="100"/>
          <a:sy n="142" d="100"/>
        </p:scale>
        <p:origin x="-1488"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356F4-C3D1-F54F-9E39-AA7C4D7A5290}" type="datetimeFigureOut">
              <a:rPr lang="en-US" smtClean="0"/>
              <a:t>9/29/14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65E58-7F40-DC47-B863-B6E9E331017F}" type="slidenum">
              <a:rPr lang="en-US" smtClean="0"/>
              <a:t>‹#›</a:t>
            </a:fld>
            <a:endParaRPr lang="en-US"/>
          </a:p>
        </p:txBody>
      </p:sp>
    </p:spTree>
    <p:extLst>
      <p:ext uri="{BB962C8B-B14F-4D97-AF65-F5344CB8AC3E}">
        <p14:creationId xmlns:p14="http://schemas.microsoft.com/office/powerpoint/2010/main" val="545130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 Air Quality </a:t>
            </a:r>
            <a:r>
              <a:rPr lang="en-US" sz="1200" kern="1200" dirty="0" smtClean="0">
                <a:solidFill>
                  <a:schemeClr val="tx1"/>
                </a:solidFill>
                <a:latin typeface="+mn-lt"/>
                <a:ea typeface="+mn-ea"/>
                <a:cs typeface="+mn-cs"/>
              </a:rPr>
              <a:t>Improvement</a:t>
            </a:r>
          </a:p>
          <a:p>
            <a:endParaRPr lang="en-US" sz="1200"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Average yearly atmospheric nitrogen dioxide the U.S., 2005-2011.</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Anyone living in the U.S. for the past decade may have noticed a change in the air. The change is apparent in NASA satellite images that demonstrate the country's reduction of air pollution, or more specifically, nitrogen dioxide.</a:t>
            </a:r>
          </a:p>
          <a:p>
            <a:r>
              <a:rPr lang="en-US" sz="1200" kern="1200" dirty="0" smtClean="0">
                <a:solidFill>
                  <a:schemeClr val="tx1"/>
                </a:solidFill>
                <a:latin typeface="+mn-lt"/>
                <a:ea typeface="+mn-ea"/>
                <a:cs typeface="+mn-cs"/>
              </a:rPr>
              <a:t>Nitrogen dioxide can impact the respiratory system, and it also contributes to the formation of other pollutants including ground-level ozone and particulates. The gas is produced primarily during the combustion of gasoline in vehicle engines and coal in power plants. Air pollution has decreased even though population and the number of cars on the roads have increased. The shift is the result of regulations, technology improvements and economic changes, scientists say.</a:t>
            </a:r>
          </a:p>
          <a:p>
            <a:r>
              <a:rPr lang="en-US" sz="1200" kern="1200" dirty="0" smtClean="0">
                <a:solidFill>
                  <a:schemeClr val="tx1"/>
                </a:solidFill>
                <a:latin typeface="+mn-lt"/>
                <a:ea typeface="+mn-ea"/>
                <a:cs typeface="+mn-cs"/>
              </a:rPr>
              <a:t>This visualization shows tropospheric column concentrations of nitrogen dioxide across the U.S. as detected by the Ozone Monitoring Instrument on NASA's Aura satellite, averaged yearly from 2005-2011.</a:t>
            </a:r>
            <a:endParaRPr lang="en-US" dirty="0"/>
          </a:p>
        </p:txBody>
      </p:sp>
      <p:sp>
        <p:nvSpPr>
          <p:cNvPr id="4" name="Slide Number Placeholder 3"/>
          <p:cNvSpPr>
            <a:spLocks noGrp="1"/>
          </p:cNvSpPr>
          <p:nvPr>
            <p:ph type="sldNum" sz="quarter" idx="10"/>
          </p:nvPr>
        </p:nvSpPr>
        <p:spPr/>
        <p:txBody>
          <a:bodyPr/>
          <a:lstStyle/>
          <a:p>
            <a:fld id="{BDD65E58-7F40-DC47-B863-B6E9E331017F}" type="slidenum">
              <a:rPr lang="en-US" smtClean="0"/>
              <a:t>1</a:t>
            </a:fld>
            <a:endParaRPr lang="en-US"/>
          </a:p>
        </p:txBody>
      </p:sp>
    </p:spTree>
    <p:extLst>
      <p:ext uri="{BB962C8B-B14F-4D97-AF65-F5344CB8AC3E}">
        <p14:creationId xmlns:p14="http://schemas.microsoft.com/office/powerpoint/2010/main" val="145826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9/29/14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image" Target="../media/image2.png"/><Relationship Id="rId1" Type="http://schemas.microsoft.com/office/2007/relationships/media" Target="../media/media1.mov"/><Relationship Id="rId2" Type="http://schemas.openxmlformats.org/officeDocument/2006/relationships/vide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_air_quality_improvment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pic>
        <p:nvPicPr>
          <p:cNvPr id="5" name="11579-US_nasaportal.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048000" y="1716834"/>
            <a:ext cx="3057133" cy="1719637"/>
          </a:xfrm>
          <a:prstGeom prst="rect">
            <a:avLst/>
          </a:prstGeom>
        </p:spPr>
      </p:pic>
    </p:spTree>
    <p:extLst>
      <p:ext uri="{BB962C8B-B14F-4D97-AF65-F5344CB8AC3E}">
        <p14:creationId xmlns:p14="http://schemas.microsoft.com/office/powerpoint/2010/main" val="117374718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1958</TotalTime>
  <Words>174</Words>
  <Application>Microsoft Macintosh PowerPoint</Application>
  <PresentationFormat>On-screen Show (16:9)</PresentationFormat>
  <Paragraphs>8</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3</cp:revision>
  <dcterms:created xsi:type="dcterms:W3CDTF">2014-09-26T15:54:42Z</dcterms:created>
  <dcterms:modified xsi:type="dcterms:W3CDTF">2014-09-30T18:26:56Z</dcterms:modified>
</cp:coreProperties>
</file>