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2192000" cy="6858000"/>
  <p:notesSz cx="6858000" cy="9144000"/>
  <p:defaultTextStyle>
    <a:lvl1pPr algn="ctr" defTabSz="825500">
      <a:defRPr sz="2400">
        <a:solidFill>
          <a:srgbClr val="FFFFFF"/>
        </a:solidFill>
        <a:latin typeface="+mn-lt"/>
        <a:ea typeface="+mn-ea"/>
        <a:cs typeface="+mn-cs"/>
        <a:sym typeface="Helvetica Light"/>
      </a:defRPr>
    </a:lvl1pPr>
    <a:lvl2pPr indent="228600" algn="ctr" defTabSz="825500">
      <a:defRPr sz="2400">
        <a:solidFill>
          <a:srgbClr val="FFFFFF"/>
        </a:solidFill>
        <a:latin typeface="+mn-lt"/>
        <a:ea typeface="+mn-ea"/>
        <a:cs typeface="+mn-cs"/>
        <a:sym typeface="Helvetica Light"/>
      </a:defRPr>
    </a:lvl2pPr>
    <a:lvl3pPr indent="457200" algn="ctr" defTabSz="825500">
      <a:defRPr sz="2400">
        <a:solidFill>
          <a:srgbClr val="FFFFFF"/>
        </a:solidFill>
        <a:latin typeface="+mn-lt"/>
        <a:ea typeface="+mn-ea"/>
        <a:cs typeface="+mn-cs"/>
        <a:sym typeface="Helvetica Light"/>
      </a:defRPr>
    </a:lvl3pPr>
    <a:lvl4pPr indent="685800" algn="ctr" defTabSz="825500">
      <a:defRPr sz="2400">
        <a:solidFill>
          <a:srgbClr val="FFFFFF"/>
        </a:solidFill>
        <a:latin typeface="+mn-lt"/>
        <a:ea typeface="+mn-ea"/>
        <a:cs typeface="+mn-cs"/>
        <a:sym typeface="Helvetica Light"/>
      </a:defRPr>
    </a:lvl4pPr>
    <a:lvl5pPr indent="914400" algn="ctr" defTabSz="825500">
      <a:defRPr sz="2400">
        <a:solidFill>
          <a:srgbClr val="FFFFFF"/>
        </a:solidFill>
        <a:latin typeface="+mn-lt"/>
        <a:ea typeface="+mn-ea"/>
        <a:cs typeface="+mn-cs"/>
        <a:sym typeface="Helvetica Light"/>
      </a:defRPr>
    </a:lvl5pPr>
    <a:lvl6pPr indent="1143000" algn="ctr" defTabSz="825500">
      <a:defRPr sz="2400">
        <a:solidFill>
          <a:srgbClr val="FFFFFF"/>
        </a:solidFill>
        <a:latin typeface="+mn-lt"/>
        <a:ea typeface="+mn-ea"/>
        <a:cs typeface="+mn-cs"/>
        <a:sym typeface="Helvetica Light"/>
      </a:defRPr>
    </a:lvl6pPr>
    <a:lvl7pPr indent="1371600" algn="ctr" defTabSz="825500">
      <a:defRPr sz="2400">
        <a:solidFill>
          <a:srgbClr val="FFFFFF"/>
        </a:solidFill>
        <a:latin typeface="+mn-lt"/>
        <a:ea typeface="+mn-ea"/>
        <a:cs typeface="+mn-cs"/>
        <a:sym typeface="Helvetica Light"/>
      </a:defRPr>
    </a:lvl7pPr>
    <a:lvl8pPr indent="1600200" algn="ctr" defTabSz="825500">
      <a:defRPr sz="2400">
        <a:solidFill>
          <a:srgbClr val="FFFFFF"/>
        </a:solidFill>
        <a:latin typeface="+mn-lt"/>
        <a:ea typeface="+mn-ea"/>
        <a:cs typeface="+mn-cs"/>
        <a:sym typeface="Helvetica Light"/>
      </a:defRPr>
    </a:lvl8pPr>
    <a:lvl9pPr indent="1828800" algn="ctr" defTabSz="825500">
      <a:defRPr sz="24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1100">
        <a:latin typeface="Helvetica Neue"/>
        <a:ea typeface="Helvetica Neue"/>
        <a:cs typeface="Helvetica Neue"/>
        <a:sym typeface="Helvetica Neue"/>
      </a:defRPr>
    </a:lvl1pPr>
    <a:lvl2pPr indent="228600" defTabSz="457200">
      <a:lnSpc>
        <a:spcPct val="117999"/>
      </a:lnSpc>
      <a:defRPr sz="1100">
        <a:latin typeface="Helvetica Neue"/>
        <a:ea typeface="Helvetica Neue"/>
        <a:cs typeface="Helvetica Neue"/>
        <a:sym typeface="Helvetica Neue"/>
      </a:defRPr>
    </a:lvl2pPr>
    <a:lvl3pPr indent="457200" defTabSz="457200">
      <a:lnSpc>
        <a:spcPct val="117999"/>
      </a:lnSpc>
      <a:defRPr sz="1100">
        <a:latin typeface="Helvetica Neue"/>
        <a:ea typeface="Helvetica Neue"/>
        <a:cs typeface="Helvetica Neue"/>
        <a:sym typeface="Helvetica Neue"/>
      </a:defRPr>
    </a:lvl3pPr>
    <a:lvl4pPr indent="685800" defTabSz="457200">
      <a:lnSpc>
        <a:spcPct val="117999"/>
      </a:lnSpc>
      <a:defRPr sz="1100">
        <a:latin typeface="Helvetica Neue"/>
        <a:ea typeface="Helvetica Neue"/>
        <a:cs typeface="Helvetica Neue"/>
        <a:sym typeface="Helvetica Neue"/>
      </a:defRPr>
    </a:lvl4pPr>
    <a:lvl5pPr indent="914400" defTabSz="457200">
      <a:lnSpc>
        <a:spcPct val="117999"/>
      </a:lnSpc>
      <a:defRPr sz="1100">
        <a:latin typeface="Helvetica Neue"/>
        <a:ea typeface="Helvetica Neue"/>
        <a:cs typeface="Helvetica Neue"/>
        <a:sym typeface="Helvetica Neue"/>
      </a:defRPr>
    </a:lvl5pPr>
    <a:lvl6pPr indent="1143000" defTabSz="457200">
      <a:lnSpc>
        <a:spcPct val="117999"/>
      </a:lnSpc>
      <a:defRPr sz="1100">
        <a:latin typeface="Helvetica Neue"/>
        <a:ea typeface="Helvetica Neue"/>
        <a:cs typeface="Helvetica Neue"/>
        <a:sym typeface="Helvetica Neue"/>
      </a:defRPr>
    </a:lvl6pPr>
    <a:lvl7pPr indent="1371600" defTabSz="457200">
      <a:lnSpc>
        <a:spcPct val="117999"/>
      </a:lnSpc>
      <a:defRPr sz="1100">
        <a:latin typeface="Helvetica Neue"/>
        <a:ea typeface="Helvetica Neue"/>
        <a:cs typeface="Helvetica Neue"/>
        <a:sym typeface="Helvetica Neue"/>
      </a:defRPr>
    </a:lvl7pPr>
    <a:lvl8pPr indent="1600200" defTabSz="457200">
      <a:lnSpc>
        <a:spcPct val="117999"/>
      </a:lnSpc>
      <a:defRPr sz="1100">
        <a:latin typeface="Helvetica Neue"/>
        <a:ea typeface="Helvetica Neue"/>
        <a:cs typeface="Helvetica Neue"/>
        <a:sym typeface="Helvetica Neue"/>
      </a:defRPr>
    </a:lvl8pPr>
    <a:lvl9pPr indent="1828800" defTabSz="457200">
      <a:lnSpc>
        <a:spcPct val="117999"/>
      </a:lnSpc>
      <a:defRPr sz="11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lvl1pPr>
              <a:defRPr sz="2000"/>
            </a:lvl1pPr>
          </a:lstStyle>
          <a:p>
            <a:pPr lvl="0">
              <a:defRPr sz="1800"/>
            </a:pPr>
            <a:r>
              <a:rPr sz="2000"/>
              <a:t>As kids, we’re taught to not look directly into the sun. Now, a time-lapse video created from observations by NASA’s Solar Dynamics Observatory, or SDO, spacecraft provides an opportunity to catch up on what we’ve been missing. Since its launch in 2010, the spacecraft has captured images of the sun 24 hours a day in specific wavelengths of light that allow scientists to see solar material of different temperature as well as changes to the sun’s surface and atmosphere. The time-lapse video features more than 5,000 images taken by SDO over the last five years. The images are spaced eight hours apart, which is too infrequent to catch fast-moving bursts like solar flares, but allows a close look at solar activity taking place over longer timescales. Watch the video to see five years in the life of our sun.</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889000" y="1149350"/>
            <a:ext cx="10414000" cy="2324100"/>
          </a:xfrm>
          <a:prstGeom prst="rect">
            <a:avLst/>
          </a:prstGeom>
        </p:spPr>
        <p:txBody>
          <a:bodyPr anchor="b"/>
          <a:lstStyle/>
          <a:p>
            <a:pPr lvl="0">
              <a:defRPr sz="1800">
                <a:solidFill>
                  <a:srgbClr val="000000"/>
                </a:solidFill>
              </a:defRPr>
            </a:pPr>
            <a:r>
              <a:rPr sz="5600">
                <a:solidFill>
                  <a:srgbClr val="FFFFFF"/>
                </a:solidFill>
              </a:rPr>
              <a:t>Title Text</a:t>
            </a:r>
          </a:p>
        </p:txBody>
      </p:sp>
      <p:sp>
        <p:nvSpPr>
          <p:cNvPr id="6" name="Shape 6"/>
          <p:cNvSpPr/>
          <p:nvPr>
            <p:ph type="body" idx="1"/>
          </p:nvPr>
        </p:nvSpPr>
        <p:spPr>
          <a:xfrm>
            <a:off x="889000" y="3536950"/>
            <a:ext cx="10414000" cy="793750"/>
          </a:xfrm>
          <a:prstGeom prst="rect">
            <a:avLst/>
          </a:prstGeom>
        </p:spPr>
        <p:txBody>
          <a:bodyPr anchor="t"/>
          <a:lstStyle>
            <a:lvl1pPr marL="0" indent="0" algn="ctr">
              <a:spcBef>
                <a:spcPts val="0"/>
              </a:spcBef>
              <a:buSzTx/>
              <a:buNone/>
              <a:defRPr sz="2200"/>
            </a:lvl1pPr>
            <a:lvl2pPr marL="0" indent="228600" algn="ctr">
              <a:spcBef>
                <a:spcPts val="0"/>
              </a:spcBef>
              <a:buSzTx/>
              <a:buNone/>
              <a:defRPr sz="2200"/>
            </a:lvl2pPr>
            <a:lvl3pPr marL="0" indent="457200" algn="ctr">
              <a:spcBef>
                <a:spcPts val="0"/>
              </a:spcBef>
              <a:buSzTx/>
              <a:buNone/>
              <a:defRPr sz="2200"/>
            </a:lvl3pPr>
            <a:lvl4pPr marL="0" indent="685800" algn="ctr">
              <a:spcBef>
                <a:spcPts val="0"/>
              </a:spcBef>
              <a:buSzTx/>
              <a:buNone/>
              <a:defRPr sz="2200"/>
            </a:lvl4pPr>
            <a:lvl5pPr marL="0" indent="914400" algn="ctr">
              <a:spcBef>
                <a:spcPts val="0"/>
              </a:spcBef>
              <a:buSzTx/>
              <a:buNone/>
              <a:defRPr sz="2200"/>
            </a:lvl5pPr>
          </a:lstStyle>
          <a:p>
            <a:pPr lvl="0">
              <a:defRPr sz="1800">
                <a:solidFill>
                  <a:srgbClr val="000000"/>
                </a:solidFill>
              </a:defRPr>
            </a:pPr>
            <a:r>
              <a:rPr sz="2200">
                <a:solidFill>
                  <a:srgbClr val="FFFFFF"/>
                </a:solidFill>
              </a:rPr>
              <a:t>Body Level One</a:t>
            </a:r>
            <a:endParaRPr sz="2200">
              <a:solidFill>
                <a:srgbClr val="FFFFFF"/>
              </a:solidFill>
            </a:endParaRPr>
          </a:p>
          <a:p>
            <a:pPr lvl="1">
              <a:defRPr sz="1800">
                <a:solidFill>
                  <a:srgbClr val="000000"/>
                </a:solidFill>
              </a:defRPr>
            </a:pPr>
            <a:r>
              <a:rPr sz="2200">
                <a:solidFill>
                  <a:srgbClr val="FFFFFF"/>
                </a:solidFill>
              </a:rPr>
              <a:t>Body Level Two</a:t>
            </a:r>
            <a:endParaRPr sz="2200">
              <a:solidFill>
                <a:srgbClr val="FFFFFF"/>
              </a:solidFill>
            </a:endParaRPr>
          </a:p>
          <a:p>
            <a:pPr lvl="2">
              <a:defRPr sz="1800">
                <a:solidFill>
                  <a:srgbClr val="000000"/>
                </a:solidFill>
              </a:defRPr>
            </a:pPr>
            <a:r>
              <a:rPr sz="2200">
                <a:solidFill>
                  <a:srgbClr val="FFFFFF"/>
                </a:solidFill>
              </a:rPr>
              <a:t>Body Level Three</a:t>
            </a:r>
            <a:endParaRPr sz="2200">
              <a:solidFill>
                <a:srgbClr val="FFFFFF"/>
              </a:solidFill>
            </a:endParaRPr>
          </a:p>
          <a:p>
            <a:pPr lvl="3">
              <a:defRPr sz="1800">
                <a:solidFill>
                  <a:srgbClr val="000000"/>
                </a:solidFill>
              </a:defRPr>
            </a:pPr>
            <a:r>
              <a:rPr sz="2200">
                <a:solidFill>
                  <a:srgbClr val="FFFFFF"/>
                </a:solidFill>
              </a:rPr>
              <a:t>Body Level Four</a:t>
            </a:r>
            <a:endParaRPr sz="2200">
              <a:solidFill>
                <a:srgbClr val="FFFFFF"/>
              </a:solidFill>
            </a:endParaRPr>
          </a:p>
          <a:p>
            <a:pPr lvl="4">
              <a:defRPr sz="1800">
                <a:solidFill>
                  <a:srgbClr val="000000"/>
                </a:solidFill>
              </a:defRPr>
            </a:pPr>
            <a:r>
              <a:rPr sz="2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317500" y="4724400"/>
            <a:ext cx="11557000" cy="1003300"/>
          </a:xfrm>
          <a:prstGeom prst="rect">
            <a:avLst/>
          </a:prstGeom>
        </p:spPr>
        <p:txBody>
          <a:bodyPr/>
          <a:lstStyle/>
          <a:p>
            <a:pPr lvl="0">
              <a:defRPr sz="1800">
                <a:solidFill>
                  <a:srgbClr val="000000"/>
                </a:solidFill>
              </a:defRPr>
            </a:pPr>
            <a:r>
              <a:rPr sz="5600">
                <a:solidFill>
                  <a:srgbClr val="FFFFFF"/>
                </a:solidFill>
              </a:rPr>
              <a:t>Title Text</a:t>
            </a:r>
          </a:p>
        </p:txBody>
      </p:sp>
      <p:sp>
        <p:nvSpPr>
          <p:cNvPr id="9" name="Shape 9"/>
          <p:cNvSpPr/>
          <p:nvPr>
            <p:ph type="body" idx="1"/>
          </p:nvPr>
        </p:nvSpPr>
        <p:spPr>
          <a:xfrm>
            <a:off x="317500" y="5759450"/>
            <a:ext cx="11557000" cy="793750"/>
          </a:xfrm>
          <a:prstGeom prst="rect">
            <a:avLst/>
          </a:prstGeom>
        </p:spPr>
        <p:txBody>
          <a:bodyPr anchor="t"/>
          <a:lstStyle>
            <a:lvl1pPr marL="0" indent="0" algn="ctr">
              <a:spcBef>
                <a:spcPts val="0"/>
              </a:spcBef>
              <a:buSzTx/>
              <a:buNone/>
              <a:defRPr sz="2200"/>
            </a:lvl1pPr>
            <a:lvl2pPr marL="0" indent="228600" algn="ctr">
              <a:spcBef>
                <a:spcPts val="0"/>
              </a:spcBef>
              <a:buSzTx/>
              <a:buNone/>
              <a:defRPr sz="2200"/>
            </a:lvl2pPr>
            <a:lvl3pPr marL="0" indent="457200" algn="ctr">
              <a:spcBef>
                <a:spcPts val="0"/>
              </a:spcBef>
              <a:buSzTx/>
              <a:buNone/>
              <a:defRPr sz="2200"/>
            </a:lvl3pPr>
            <a:lvl4pPr marL="0" indent="685800" algn="ctr">
              <a:spcBef>
                <a:spcPts val="0"/>
              </a:spcBef>
              <a:buSzTx/>
              <a:buNone/>
              <a:defRPr sz="2200"/>
            </a:lvl4pPr>
            <a:lvl5pPr marL="0" indent="914400" algn="ctr">
              <a:spcBef>
                <a:spcPts val="0"/>
              </a:spcBef>
              <a:buSzTx/>
              <a:buNone/>
              <a:defRPr sz="2200"/>
            </a:lvl5pPr>
          </a:lstStyle>
          <a:p>
            <a:pPr lvl="0">
              <a:defRPr sz="1800">
                <a:solidFill>
                  <a:srgbClr val="000000"/>
                </a:solidFill>
              </a:defRPr>
            </a:pPr>
            <a:r>
              <a:rPr sz="2200">
                <a:solidFill>
                  <a:srgbClr val="FFFFFF"/>
                </a:solidFill>
              </a:rPr>
              <a:t>Body Level One</a:t>
            </a:r>
            <a:endParaRPr sz="2200">
              <a:solidFill>
                <a:srgbClr val="FFFFFF"/>
              </a:solidFill>
            </a:endParaRPr>
          </a:p>
          <a:p>
            <a:pPr lvl="1">
              <a:defRPr sz="1800">
                <a:solidFill>
                  <a:srgbClr val="000000"/>
                </a:solidFill>
              </a:defRPr>
            </a:pPr>
            <a:r>
              <a:rPr sz="2200">
                <a:solidFill>
                  <a:srgbClr val="FFFFFF"/>
                </a:solidFill>
              </a:rPr>
              <a:t>Body Level Two</a:t>
            </a:r>
            <a:endParaRPr sz="2200">
              <a:solidFill>
                <a:srgbClr val="FFFFFF"/>
              </a:solidFill>
            </a:endParaRPr>
          </a:p>
          <a:p>
            <a:pPr lvl="2">
              <a:defRPr sz="1800">
                <a:solidFill>
                  <a:srgbClr val="000000"/>
                </a:solidFill>
              </a:defRPr>
            </a:pPr>
            <a:r>
              <a:rPr sz="2200">
                <a:solidFill>
                  <a:srgbClr val="FFFFFF"/>
                </a:solidFill>
              </a:rPr>
              <a:t>Body Level Three</a:t>
            </a:r>
            <a:endParaRPr sz="2200">
              <a:solidFill>
                <a:srgbClr val="FFFFFF"/>
              </a:solidFill>
            </a:endParaRPr>
          </a:p>
          <a:p>
            <a:pPr lvl="3">
              <a:defRPr sz="1800">
                <a:solidFill>
                  <a:srgbClr val="000000"/>
                </a:solidFill>
              </a:defRPr>
            </a:pPr>
            <a:r>
              <a:rPr sz="2200">
                <a:solidFill>
                  <a:srgbClr val="FFFFFF"/>
                </a:solidFill>
              </a:rPr>
              <a:t>Body Level Four</a:t>
            </a:r>
            <a:endParaRPr sz="2200">
              <a:solidFill>
                <a:srgbClr val="FFFFFF"/>
              </a:solidFill>
            </a:endParaRPr>
          </a:p>
          <a:p>
            <a:pPr lvl="4">
              <a:defRPr sz="1800">
                <a:solidFill>
                  <a:srgbClr val="000000"/>
                </a:solidFill>
              </a:defRPr>
            </a:pPr>
            <a:r>
              <a:rPr sz="2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889000" y="2266950"/>
            <a:ext cx="10414000" cy="2324100"/>
          </a:xfrm>
          <a:prstGeom prst="rect">
            <a:avLst/>
          </a:prstGeom>
        </p:spPr>
        <p:txBody>
          <a:bodyPr/>
          <a:lstStyle/>
          <a:p>
            <a:pPr lvl="0">
              <a:defRPr sz="1800">
                <a:solidFill>
                  <a:srgbClr val="000000"/>
                </a:solidFill>
              </a:defRPr>
            </a:pPr>
            <a:r>
              <a:rPr sz="56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825500" y="476250"/>
            <a:ext cx="5111750" cy="2774950"/>
          </a:xfrm>
          <a:prstGeom prst="rect">
            <a:avLst/>
          </a:prstGeom>
        </p:spPr>
        <p:txBody>
          <a:bodyPr anchor="b"/>
          <a:lstStyle>
            <a:lvl1pPr>
              <a:defRPr sz="4200"/>
            </a:lvl1pPr>
          </a:lstStyle>
          <a:p>
            <a:pPr lvl="0">
              <a:defRPr sz="1800">
                <a:solidFill>
                  <a:srgbClr val="000000"/>
                </a:solidFill>
              </a:defRPr>
            </a:pPr>
            <a:r>
              <a:rPr sz="4200">
                <a:solidFill>
                  <a:srgbClr val="FFFFFF"/>
                </a:solidFill>
              </a:rPr>
              <a:t>Title Text</a:t>
            </a:r>
          </a:p>
        </p:txBody>
      </p:sp>
      <p:sp>
        <p:nvSpPr>
          <p:cNvPr id="14" name="Shape 14"/>
          <p:cNvSpPr/>
          <p:nvPr>
            <p:ph type="body" idx="1"/>
          </p:nvPr>
        </p:nvSpPr>
        <p:spPr>
          <a:xfrm>
            <a:off x="825500" y="3346450"/>
            <a:ext cx="5111750" cy="2863850"/>
          </a:xfrm>
          <a:prstGeom prst="rect">
            <a:avLst/>
          </a:prstGeom>
        </p:spPr>
        <p:txBody>
          <a:bodyPr anchor="t"/>
          <a:lstStyle>
            <a:lvl1pPr marL="0" indent="0" algn="ctr">
              <a:spcBef>
                <a:spcPts val="0"/>
              </a:spcBef>
              <a:buSzTx/>
              <a:buNone/>
              <a:defRPr sz="2200"/>
            </a:lvl1pPr>
            <a:lvl2pPr marL="0" indent="228600" algn="ctr">
              <a:spcBef>
                <a:spcPts val="0"/>
              </a:spcBef>
              <a:buSzTx/>
              <a:buNone/>
              <a:defRPr sz="2200"/>
            </a:lvl2pPr>
            <a:lvl3pPr marL="0" indent="457200" algn="ctr">
              <a:spcBef>
                <a:spcPts val="0"/>
              </a:spcBef>
              <a:buSzTx/>
              <a:buNone/>
              <a:defRPr sz="2200"/>
            </a:lvl3pPr>
            <a:lvl4pPr marL="0" indent="685800" algn="ctr">
              <a:spcBef>
                <a:spcPts val="0"/>
              </a:spcBef>
              <a:buSzTx/>
              <a:buNone/>
              <a:defRPr sz="2200"/>
            </a:lvl4pPr>
            <a:lvl5pPr marL="0" indent="914400" algn="ctr">
              <a:spcBef>
                <a:spcPts val="0"/>
              </a:spcBef>
              <a:buSzTx/>
              <a:buNone/>
              <a:defRPr sz="2200"/>
            </a:lvl5pPr>
          </a:lstStyle>
          <a:p>
            <a:pPr lvl="0">
              <a:defRPr sz="1800">
                <a:solidFill>
                  <a:srgbClr val="000000"/>
                </a:solidFill>
              </a:defRPr>
            </a:pPr>
            <a:r>
              <a:rPr sz="2200">
                <a:solidFill>
                  <a:srgbClr val="FFFFFF"/>
                </a:solidFill>
              </a:rPr>
              <a:t>Body Level One</a:t>
            </a:r>
            <a:endParaRPr sz="2200">
              <a:solidFill>
                <a:srgbClr val="FFFFFF"/>
              </a:solidFill>
            </a:endParaRPr>
          </a:p>
          <a:p>
            <a:pPr lvl="1">
              <a:defRPr sz="1800">
                <a:solidFill>
                  <a:srgbClr val="000000"/>
                </a:solidFill>
              </a:defRPr>
            </a:pPr>
            <a:r>
              <a:rPr sz="2200">
                <a:solidFill>
                  <a:srgbClr val="FFFFFF"/>
                </a:solidFill>
              </a:rPr>
              <a:t>Body Level Two</a:t>
            </a:r>
            <a:endParaRPr sz="2200">
              <a:solidFill>
                <a:srgbClr val="FFFFFF"/>
              </a:solidFill>
            </a:endParaRPr>
          </a:p>
          <a:p>
            <a:pPr lvl="2">
              <a:defRPr sz="1800">
                <a:solidFill>
                  <a:srgbClr val="000000"/>
                </a:solidFill>
              </a:defRPr>
            </a:pPr>
            <a:r>
              <a:rPr sz="2200">
                <a:solidFill>
                  <a:srgbClr val="FFFFFF"/>
                </a:solidFill>
              </a:rPr>
              <a:t>Body Level Three</a:t>
            </a:r>
            <a:endParaRPr sz="2200">
              <a:solidFill>
                <a:srgbClr val="FFFFFF"/>
              </a:solidFill>
            </a:endParaRPr>
          </a:p>
          <a:p>
            <a:pPr lvl="3">
              <a:defRPr sz="1800">
                <a:solidFill>
                  <a:srgbClr val="000000"/>
                </a:solidFill>
              </a:defRPr>
            </a:pPr>
            <a:r>
              <a:rPr sz="2200">
                <a:solidFill>
                  <a:srgbClr val="FFFFFF"/>
                </a:solidFill>
              </a:rPr>
              <a:t>Body Level Four</a:t>
            </a:r>
            <a:endParaRPr sz="2200">
              <a:solidFill>
                <a:srgbClr val="FFFFFF"/>
              </a:solidFill>
            </a:endParaRPr>
          </a:p>
          <a:p>
            <a:pPr lvl="4">
              <a:defRPr sz="1800">
                <a:solidFill>
                  <a:srgbClr val="000000"/>
                </a:solidFill>
              </a:defRPr>
            </a:pPr>
            <a:r>
              <a:rPr sz="2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56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56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2600">
                <a:solidFill>
                  <a:srgbClr val="FFFFFF"/>
                </a:solidFill>
              </a:rPr>
              <a:t>Body Level One</a:t>
            </a:r>
            <a:endParaRPr sz="2600">
              <a:solidFill>
                <a:srgbClr val="FFFFFF"/>
              </a:solidFill>
            </a:endParaRPr>
          </a:p>
          <a:p>
            <a:pPr lvl="1">
              <a:defRPr sz="1800">
                <a:solidFill>
                  <a:srgbClr val="000000"/>
                </a:solidFill>
              </a:defRPr>
            </a:pPr>
            <a:r>
              <a:rPr sz="2600">
                <a:solidFill>
                  <a:srgbClr val="FFFFFF"/>
                </a:solidFill>
              </a:rPr>
              <a:t>Body Level Two</a:t>
            </a:r>
            <a:endParaRPr sz="2600">
              <a:solidFill>
                <a:srgbClr val="FFFFFF"/>
              </a:solidFill>
            </a:endParaRPr>
          </a:p>
          <a:p>
            <a:pPr lvl="2">
              <a:defRPr sz="1800">
                <a:solidFill>
                  <a:srgbClr val="000000"/>
                </a:solidFill>
              </a:defRPr>
            </a:pPr>
            <a:r>
              <a:rPr sz="2600">
                <a:solidFill>
                  <a:srgbClr val="FFFFFF"/>
                </a:solidFill>
              </a:rPr>
              <a:t>Body Level Three</a:t>
            </a:r>
            <a:endParaRPr sz="2600">
              <a:solidFill>
                <a:srgbClr val="FFFFFF"/>
              </a:solidFill>
            </a:endParaRPr>
          </a:p>
          <a:p>
            <a:pPr lvl="3">
              <a:defRPr sz="1800">
                <a:solidFill>
                  <a:srgbClr val="000000"/>
                </a:solidFill>
              </a:defRPr>
            </a:pPr>
            <a:r>
              <a:rPr sz="2600">
                <a:solidFill>
                  <a:srgbClr val="FFFFFF"/>
                </a:solidFill>
              </a:rPr>
              <a:t>Body Level Four</a:t>
            </a:r>
            <a:endParaRPr sz="2600">
              <a:solidFill>
                <a:srgbClr val="FFFFFF"/>
              </a:solidFill>
            </a:endParaRPr>
          </a:p>
          <a:p>
            <a:pPr lvl="4">
              <a:defRPr sz="1800">
                <a:solidFill>
                  <a:srgbClr val="000000"/>
                </a:solidFill>
              </a:defRPr>
            </a:pPr>
            <a:r>
              <a:rPr sz="26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5600">
                <a:solidFill>
                  <a:srgbClr val="FFFFFF"/>
                </a:solidFill>
              </a:rPr>
              <a:t>Title Text</a:t>
            </a:r>
          </a:p>
        </p:txBody>
      </p:sp>
      <p:sp>
        <p:nvSpPr>
          <p:cNvPr id="22" name="Shape 22"/>
          <p:cNvSpPr/>
          <p:nvPr>
            <p:ph type="body" idx="1"/>
          </p:nvPr>
        </p:nvSpPr>
        <p:spPr>
          <a:xfrm>
            <a:off x="844550" y="1574800"/>
            <a:ext cx="5111750" cy="4648200"/>
          </a:xfrm>
          <a:prstGeom prst="rect">
            <a:avLst/>
          </a:prstGeom>
        </p:spPr>
        <p:txBody>
          <a:bodyPr/>
          <a:lstStyle>
            <a:lvl1pPr marL="273191" indent="-273191">
              <a:spcBef>
                <a:spcPts val="4500"/>
              </a:spcBef>
              <a:defRPr sz="2200"/>
            </a:lvl1pPr>
            <a:lvl2pPr marL="831991" indent="-273191">
              <a:spcBef>
                <a:spcPts val="4500"/>
              </a:spcBef>
              <a:defRPr sz="2200"/>
            </a:lvl2pPr>
            <a:lvl3pPr marL="1390791" indent="-273191">
              <a:spcBef>
                <a:spcPts val="4500"/>
              </a:spcBef>
              <a:defRPr sz="2200"/>
            </a:lvl3pPr>
            <a:lvl4pPr marL="1949591" indent="-273191">
              <a:spcBef>
                <a:spcPts val="4500"/>
              </a:spcBef>
              <a:defRPr sz="2200"/>
            </a:lvl4pPr>
            <a:lvl5pPr marL="2508391" indent="-273191">
              <a:spcBef>
                <a:spcPts val="4500"/>
              </a:spcBef>
              <a:defRPr sz="2200"/>
            </a:lvl5pPr>
          </a:lstStyle>
          <a:p>
            <a:pPr lvl="0">
              <a:defRPr sz="1800">
                <a:solidFill>
                  <a:srgbClr val="000000"/>
                </a:solidFill>
              </a:defRPr>
            </a:pPr>
            <a:r>
              <a:rPr sz="2200">
                <a:solidFill>
                  <a:srgbClr val="FFFFFF"/>
                </a:solidFill>
              </a:rPr>
              <a:t>Body Level One</a:t>
            </a:r>
            <a:endParaRPr sz="2200">
              <a:solidFill>
                <a:srgbClr val="FFFFFF"/>
              </a:solidFill>
            </a:endParaRPr>
          </a:p>
          <a:p>
            <a:pPr lvl="1">
              <a:defRPr sz="1800">
                <a:solidFill>
                  <a:srgbClr val="000000"/>
                </a:solidFill>
              </a:defRPr>
            </a:pPr>
            <a:r>
              <a:rPr sz="2200">
                <a:solidFill>
                  <a:srgbClr val="FFFFFF"/>
                </a:solidFill>
              </a:rPr>
              <a:t>Body Level Two</a:t>
            </a:r>
            <a:endParaRPr sz="2200">
              <a:solidFill>
                <a:srgbClr val="FFFFFF"/>
              </a:solidFill>
            </a:endParaRPr>
          </a:p>
          <a:p>
            <a:pPr lvl="2">
              <a:defRPr sz="1800">
                <a:solidFill>
                  <a:srgbClr val="000000"/>
                </a:solidFill>
              </a:defRPr>
            </a:pPr>
            <a:r>
              <a:rPr sz="2200">
                <a:solidFill>
                  <a:srgbClr val="FFFFFF"/>
                </a:solidFill>
              </a:rPr>
              <a:t>Body Level Three</a:t>
            </a:r>
            <a:endParaRPr sz="2200">
              <a:solidFill>
                <a:srgbClr val="FFFFFF"/>
              </a:solidFill>
            </a:endParaRPr>
          </a:p>
          <a:p>
            <a:pPr lvl="3">
              <a:defRPr sz="1800">
                <a:solidFill>
                  <a:srgbClr val="000000"/>
                </a:solidFill>
              </a:defRPr>
            </a:pPr>
            <a:r>
              <a:rPr sz="2200">
                <a:solidFill>
                  <a:srgbClr val="FFFFFF"/>
                </a:solidFill>
              </a:rPr>
              <a:t>Body Level Four</a:t>
            </a:r>
            <a:endParaRPr sz="2200">
              <a:solidFill>
                <a:srgbClr val="FFFFFF"/>
              </a:solidFill>
            </a:endParaRPr>
          </a:p>
          <a:p>
            <a:pPr lvl="4">
              <a:defRPr sz="1800">
                <a:solidFill>
                  <a:srgbClr val="000000"/>
                </a:solidFill>
              </a:defRPr>
            </a:pPr>
            <a:r>
              <a:rPr sz="22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844550" y="889000"/>
            <a:ext cx="10502900" cy="5086350"/>
          </a:xfrm>
          <a:prstGeom prst="rect">
            <a:avLst/>
          </a:prstGeom>
        </p:spPr>
        <p:txBody>
          <a:bodyPr/>
          <a:lstStyle/>
          <a:p>
            <a:pPr lvl="0">
              <a:defRPr sz="1800">
                <a:solidFill>
                  <a:srgbClr val="000000"/>
                </a:solidFill>
              </a:defRPr>
            </a:pPr>
            <a:r>
              <a:rPr sz="2600">
                <a:solidFill>
                  <a:srgbClr val="FFFFFF"/>
                </a:solidFill>
              </a:rPr>
              <a:t>Body Level One</a:t>
            </a:r>
            <a:endParaRPr sz="2600">
              <a:solidFill>
                <a:srgbClr val="FFFFFF"/>
              </a:solidFill>
            </a:endParaRPr>
          </a:p>
          <a:p>
            <a:pPr lvl="1">
              <a:defRPr sz="1800">
                <a:solidFill>
                  <a:srgbClr val="000000"/>
                </a:solidFill>
              </a:defRPr>
            </a:pPr>
            <a:r>
              <a:rPr sz="2600">
                <a:solidFill>
                  <a:srgbClr val="FFFFFF"/>
                </a:solidFill>
              </a:rPr>
              <a:t>Body Level Two</a:t>
            </a:r>
            <a:endParaRPr sz="2600">
              <a:solidFill>
                <a:srgbClr val="FFFFFF"/>
              </a:solidFill>
            </a:endParaRPr>
          </a:p>
          <a:p>
            <a:pPr lvl="2">
              <a:defRPr sz="1800">
                <a:solidFill>
                  <a:srgbClr val="000000"/>
                </a:solidFill>
              </a:defRPr>
            </a:pPr>
            <a:r>
              <a:rPr sz="2600">
                <a:solidFill>
                  <a:srgbClr val="FFFFFF"/>
                </a:solidFill>
              </a:rPr>
              <a:t>Body Level Three</a:t>
            </a:r>
            <a:endParaRPr sz="2600">
              <a:solidFill>
                <a:srgbClr val="FFFFFF"/>
              </a:solidFill>
            </a:endParaRPr>
          </a:p>
          <a:p>
            <a:pPr lvl="3">
              <a:defRPr sz="1800">
                <a:solidFill>
                  <a:srgbClr val="000000"/>
                </a:solidFill>
              </a:defRPr>
            </a:pPr>
            <a:r>
              <a:rPr sz="2600">
                <a:solidFill>
                  <a:srgbClr val="FFFFFF"/>
                </a:solidFill>
              </a:rPr>
              <a:t>Body Level Four</a:t>
            </a:r>
            <a:endParaRPr sz="2600">
              <a:solidFill>
                <a:srgbClr val="FFFFFF"/>
              </a:solidFill>
            </a:endParaRPr>
          </a:p>
          <a:p>
            <a:pPr lvl="4">
              <a:defRPr sz="1800">
                <a:solidFill>
                  <a:srgbClr val="000000"/>
                </a:solidFill>
              </a:defRPr>
            </a:pPr>
            <a:r>
              <a:rPr sz="26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844550" y="177800"/>
            <a:ext cx="10502900" cy="1143000"/>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600">
                <a:solidFill>
                  <a:srgbClr val="FFFFFF"/>
                </a:solidFill>
              </a:rPr>
              <a:t>Title Text</a:t>
            </a:r>
          </a:p>
        </p:txBody>
      </p:sp>
      <p:sp>
        <p:nvSpPr>
          <p:cNvPr id="3" name="Shape 3"/>
          <p:cNvSpPr/>
          <p:nvPr>
            <p:ph type="body" idx="1"/>
          </p:nvPr>
        </p:nvSpPr>
        <p:spPr>
          <a:xfrm>
            <a:off x="844550" y="1574800"/>
            <a:ext cx="10502900" cy="4648200"/>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2600">
                <a:solidFill>
                  <a:srgbClr val="FFFFFF"/>
                </a:solidFill>
              </a:rPr>
              <a:t>Body Level One</a:t>
            </a:r>
            <a:endParaRPr sz="2600">
              <a:solidFill>
                <a:srgbClr val="FFFFFF"/>
              </a:solidFill>
            </a:endParaRPr>
          </a:p>
          <a:p>
            <a:pPr lvl="1">
              <a:defRPr sz="1800">
                <a:solidFill>
                  <a:srgbClr val="000000"/>
                </a:solidFill>
              </a:defRPr>
            </a:pPr>
            <a:r>
              <a:rPr sz="2600">
                <a:solidFill>
                  <a:srgbClr val="FFFFFF"/>
                </a:solidFill>
              </a:rPr>
              <a:t>Body Level Two</a:t>
            </a:r>
            <a:endParaRPr sz="2600">
              <a:solidFill>
                <a:srgbClr val="FFFFFF"/>
              </a:solidFill>
            </a:endParaRPr>
          </a:p>
          <a:p>
            <a:pPr lvl="2">
              <a:defRPr sz="1800">
                <a:solidFill>
                  <a:srgbClr val="000000"/>
                </a:solidFill>
              </a:defRPr>
            </a:pPr>
            <a:r>
              <a:rPr sz="2600">
                <a:solidFill>
                  <a:srgbClr val="FFFFFF"/>
                </a:solidFill>
              </a:rPr>
              <a:t>Body Level Three</a:t>
            </a:r>
            <a:endParaRPr sz="2600">
              <a:solidFill>
                <a:srgbClr val="FFFFFF"/>
              </a:solidFill>
            </a:endParaRPr>
          </a:p>
          <a:p>
            <a:pPr lvl="3">
              <a:defRPr sz="1800">
                <a:solidFill>
                  <a:srgbClr val="000000"/>
                </a:solidFill>
              </a:defRPr>
            </a:pPr>
            <a:r>
              <a:rPr sz="2600">
                <a:solidFill>
                  <a:srgbClr val="FFFFFF"/>
                </a:solidFill>
              </a:rPr>
              <a:t>Body Level Four</a:t>
            </a:r>
            <a:endParaRPr sz="2600">
              <a:solidFill>
                <a:srgbClr val="FFFFFF"/>
              </a:solidFill>
            </a:endParaRPr>
          </a:p>
          <a:p>
            <a:pPr lvl="4">
              <a:defRPr sz="1800">
                <a:solidFill>
                  <a:srgbClr val="000000"/>
                </a:solidFill>
              </a:defRPr>
            </a:pPr>
            <a:r>
              <a:rPr sz="26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5600">
          <a:solidFill>
            <a:srgbClr val="FFFFFF"/>
          </a:solidFill>
          <a:latin typeface="+mn-lt"/>
          <a:ea typeface="+mn-ea"/>
          <a:cs typeface="+mn-cs"/>
          <a:sym typeface="Helvetica Light"/>
        </a:defRPr>
      </a:lvl1pPr>
      <a:lvl2pPr indent="228600" algn="ctr" defTabSz="825500">
        <a:defRPr sz="5600">
          <a:solidFill>
            <a:srgbClr val="FFFFFF"/>
          </a:solidFill>
          <a:latin typeface="+mn-lt"/>
          <a:ea typeface="+mn-ea"/>
          <a:cs typeface="+mn-cs"/>
          <a:sym typeface="Helvetica Light"/>
        </a:defRPr>
      </a:lvl2pPr>
      <a:lvl3pPr indent="457200" algn="ctr" defTabSz="825500">
        <a:defRPr sz="5600">
          <a:solidFill>
            <a:srgbClr val="FFFFFF"/>
          </a:solidFill>
          <a:latin typeface="+mn-lt"/>
          <a:ea typeface="+mn-ea"/>
          <a:cs typeface="+mn-cs"/>
          <a:sym typeface="Helvetica Light"/>
        </a:defRPr>
      </a:lvl3pPr>
      <a:lvl4pPr indent="685800" algn="ctr" defTabSz="825500">
        <a:defRPr sz="5600">
          <a:solidFill>
            <a:srgbClr val="FFFFFF"/>
          </a:solidFill>
          <a:latin typeface="+mn-lt"/>
          <a:ea typeface="+mn-ea"/>
          <a:cs typeface="+mn-cs"/>
          <a:sym typeface="Helvetica Light"/>
        </a:defRPr>
      </a:lvl4pPr>
      <a:lvl5pPr indent="914400" algn="ctr" defTabSz="825500">
        <a:defRPr sz="5600">
          <a:solidFill>
            <a:srgbClr val="FFFFFF"/>
          </a:solidFill>
          <a:latin typeface="+mn-lt"/>
          <a:ea typeface="+mn-ea"/>
          <a:cs typeface="+mn-cs"/>
          <a:sym typeface="Helvetica Light"/>
        </a:defRPr>
      </a:lvl5pPr>
      <a:lvl6pPr indent="1143000" algn="ctr" defTabSz="825500">
        <a:defRPr sz="5600">
          <a:solidFill>
            <a:srgbClr val="FFFFFF"/>
          </a:solidFill>
          <a:latin typeface="+mn-lt"/>
          <a:ea typeface="+mn-ea"/>
          <a:cs typeface="+mn-cs"/>
          <a:sym typeface="Helvetica Light"/>
        </a:defRPr>
      </a:lvl6pPr>
      <a:lvl7pPr indent="1371600" algn="ctr" defTabSz="825500">
        <a:defRPr sz="5600">
          <a:solidFill>
            <a:srgbClr val="FFFFFF"/>
          </a:solidFill>
          <a:latin typeface="+mn-lt"/>
          <a:ea typeface="+mn-ea"/>
          <a:cs typeface="+mn-cs"/>
          <a:sym typeface="Helvetica Light"/>
        </a:defRPr>
      </a:lvl7pPr>
      <a:lvl8pPr indent="1600200" algn="ctr" defTabSz="825500">
        <a:defRPr sz="5600">
          <a:solidFill>
            <a:srgbClr val="FFFFFF"/>
          </a:solidFill>
          <a:latin typeface="+mn-lt"/>
          <a:ea typeface="+mn-ea"/>
          <a:cs typeface="+mn-cs"/>
          <a:sym typeface="Helvetica Light"/>
        </a:defRPr>
      </a:lvl8pPr>
      <a:lvl9pPr indent="1828800" algn="ctr" defTabSz="825500">
        <a:defRPr sz="5600">
          <a:solidFill>
            <a:srgbClr val="FFFFFF"/>
          </a:solidFill>
          <a:latin typeface="+mn-lt"/>
          <a:ea typeface="+mn-ea"/>
          <a:cs typeface="+mn-cs"/>
          <a:sym typeface="Helvetica Light"/>
        </a:defRPr>
      </a:lvl9pPr>
    </p:titleStyle>
    <p:bodyStyle>
      <a:lvl1pPr marL="317500" indent="-317500" defTabSz="825500">
        <a:spcBef>
          <a:spcPts val="5900"/>
        </a:spcBef>
        <a:buSzPct val="75000"/>
        <a:buChar char="•"/>
        <a:defRPr sz="2600">
          <a:solidFill>
            <a:srgbClr val="FFFFFF"/>
          </a:solidFill>
          <a:latin typeface="+mn-lt"/>
          <a:ea typeface="+mn-ea"/>
          <a:cs typeface="+mn-cs"/>
          <a:sym typeface="Helvetica Light"/>
        </a:defRPr>
      </a:lvl1pPr>
      <a:lvl2pPr marL="952500" indent="-317500" defTabSz="825500">
        <a:spcBef>
          <a:spcPts val="5900"/>
        </a:spcBef>
        <a:buSzPct val="75000"/>
        <a:buChar char="•"/>
        <a:defRPr sz="2600">
          <a:solidFill>
            <a:srgbClr val="FFFFFF"/>
          </a:solidFill>
          <a:latin typeface="+mn-lt"/>
          <a:ea typeface="+mn-ea"/>
          <a:cs typeface="+mn-cs"/>
          <a:sym typeface="Helvetica Light"/>
        </a:defRPr>
      </a:lvl2pPr>
      <a:lvl3pPr marL="1587500" indent="-317500" defTabSz="825500">
        <a:spcBef>
          <a:spcPts val="5900"/>
        </a:spcBef>
        <a:buSzPct val="75000"/>
        <a:buChar char="•"/>
        <a:defRPr sz="2600">
          <a:solidFill>
            <a:srgbClr val="FFFFFF"/>
          </a:solidFill>
          <a:latin typeface="+mn-lt"/>
          <a:ea typeface="+mn-ea"/>
          <a:cs typeface="+mn-cs"/>
          <a:sym typeface="Helvetica Light"/>
        </a:defRPr>
      </a:lvl3pPr>
      <a:lvl4pPr marL="2222500" indent="-317500" defTabSz="825500">
        <a:spcBef>
          <a:spcPts val="5900"/>
        </a:spcBef>
        <a:buSzPct val="75000"/>
        <a:buChar char="•"/>
        <a:defRPr sz="2600">
          <a:solidFill>
            <a:srgbClr val="FFFFFF"/>
          </a:solidFill>
          <a:latin typeface="+mn-lt"/>
          <a:ea typeface="+mn-ea"/>
          <a:cs typeface="+mn-cs"/>
          <a:sym typeface="Helvetica Light"/>
        </a:defRPr>
      </a:lvl4pPr>
      <a:lvl5pPr marL="2857500" indent="-317500" defTabSz="825500">
        <a:spcBef>
          <a:spcPts val="5900"/>
        </a:spcBef>
        <a:buSzPct val="75000"/>
        <a:buChar char="•"/>
        <a:defRPr sz="2600">
          <a:solidFill>
            <a:srgbClr val="FFFFFF"/>
          </a:solidFill>
          <a:latin typeface="+mn-lt"/>
          <a:ea typeface="+mn-ea"/>
          <a:cs typeface="+mn-cs"/>
          <a:sym typeface="Helvetica Light"/>
        </a:defRPr>
      </a:lvl5pPr>
      <a:lvl6pPr marL="3492500" indent="-317500" defTabSz="825500">
        <a:spcBef>
          <a:spcPts val="5900"/>
        </a:spcBef>
        <a:buSzPct val="75000"/>
        <a:buChar char="•"/>
        <a:defRPr sz="2600">
          <a:solidFill>
            <a:srgbClr val="FFFFFF"/>
          </a:solidFill>
          <a:latin typeface="+mn-lt"/>
          <a:ea typeface="+mn-ea"/>
          <a:cs typeface="+mn-cs"/>
          <a:sym typeface="Helvetica Light"/>
        </a:defRPr>
      </a:lvl6pPr>
      <a:lvl7pPr marL="4127500" indent="-317500" defTabSz="825500">
        <a:spcBef>
          <a:spcPts val="5900"/>
        </a:spcBef>
        <a:buSzPct val="75000"/>
        <a:buChar char="•"/>
        <a:defRPr sz="2600">
          <a:solidFill>
            <a:srgbClr val="FFFFFF"/>
          </a:solidFill>
          <a:latin typeface="+mn-lt"/>
          <a:ea typeface="+mn-ea"/>
          <a:cs typeface="+mn-cs"/>
          <a:sym typeface="Helvetica Light"/>
        </a:defRPr>
      </a:lvl7pPr>
      <a:lvl8pPr marL="4762500" indent="-317500" defTabSz="825500">
        <a:spcBef>
          <a:spcPts val="5900"/>
        </a:spcBef>
        <a:buSzPct val="75000"/>
        <a:buChar char="•"/>
        <a:defRPr sz="2600">
          <a:solidFill>
            <a:srgbClr val="FFFFFF"/>
          </a:solidFill>
          <a:latin typeface="+mn-lt"/>
          <a:ea typeface="+mn-ea"/>
          <a:cs typeface="+mn-cs"/>
          <a:sym typeface="Helvetica Light"/>
        </a:defRPr>
      </a:lvl8pPr>
      <a:lvl9pPr marL="5397500" indent="-317500" defTabSz="825500">
        <a:spcBef>
          <a:spcPts val="5900"/>
        </a:spcBef>
        <a:buSzPct val="75000"/>
        <a:buChar char="•"/>
        <a:defRPr sz="2600">
          <a:solidFill>
            <a:srgbClr val="FFFFFF"/>
          </a:solidFill>
          <a:latin typeface="+mn-lt"/>
          <a:ea typeface="+mn-ea"/>
          <a:cs typeface="+mn-cs"/>
          <a:sym typeface="Helvetica Light"/>
        </a:defRPr>
      </a:lvl9pPr>
    </p:bodyStyle>
    <p:otherStyle>
      <a:lvl1pPr algn="ctr" defTabSz="825500">
        <a:defRPr sz="1200">
          <a:solidFill>
            <a:schemeClr val="tx1"/>
          </a:solidFill>
          <a:latin typeface="+mn-lt"/>
          <a:ea typeface="+mn-ea"/>
          <a:cs typeface="+mn-cs"/>
          <a:sym typeface="Helvetica Light"/>
        </a:defRPr>
      </a:lvl1pPr>
      <a:lvl2pPr indent="228600" algn="ctr" defTabSz="825500">
        <a:defRPr sz="1200">
          <a:solidFill>
            <a:schemeClr val="tx1"/>
          </a:solidFill>
          <a:latin typeface="+mn-lt"/>
          <a:ea typeface="+mn-ea"/>
          <a:cs typeface="+mn-cs"/>
          <a:sym typeface="Helvetica Light"/>
        </a:defRPr>
      </a:lvl2pPr>
      <a:lvl3pPr indent="457200" algn="ctr" defTabSz="825500">
        <a:defRPr sz="1200">
          <a:solidFill>
            <a:schemeClr val="tx1"/>
          </a:solidFill>
          <a:latin typeface="+mn-lt"/>
          <a:ea typeface="+mn-ea"/>
          <a:cs typeface="+mn-cs"/>
          <a:sym typeface="Helvetica Light"/>
        </a:defRPr>
      </a:lvl3pPr>
      <a:lvl4pPr indent="685800" algn="ctr" defTabSz="825500">
        <a:defRPr sz="1200">
          <a:solidFill>
            <a:schemeClr val="tx1"/>
          </a:solidFill>
          <a:latin typeface="+mn-lt"/>
          <a:ea typeface="+mn-ea"/>
          <a:cs typeface="+mn-cs"/>
          <a:sym typeface="Helvetica Light"/>
        </a:defRPr>
      </a:lvl4pPr>
      <a:lvl5pPr indent="914400" algn="ctr" defTabSz="825500">
        <a:defRPr sz="1200">
          <a:solidFill>
            <a:schemeClr val="tx1"/>
          </a:solidFill>
          <a:latin typeface="+mn-lt"/>
          <a:ea typeface="+mn-ea"/>
          <a:cs typeface="+mn-cs"/>
          <a:sym typeface="Helvetica Light"/>
        </a:defRPr>
      </a:lvl5pPr>
      <a:lvl6pPr indent="1143000" algn="ctr" defTabSz="825500">
        <a:defRPr sz="1200">
          <a:solidFill>
            <a:schemeClr val="tx1"/>
          </a:solidFill>
          <a:latin typeface="+mn-lt"/>
          <a:ea typeface="+mn-ea"/>
          <a:cs typeface="+mn-cs"/>
          <a:sym typeface="Helvetica Light"/>
        </a:defRPr>
      </a:lvl6pPr>
      <a:lvl7pPr indent="1371600" algn="ctr" defTabSz="825500">
        <a:defRPr sz="1200">
          <a:solidFill>
            <a:schemeClr val="tx1"/>
          </a:solidFill>
          <a:latin typeface="+mn-lt"/>
          <a:ea typeface="+mn-ea"/>
          <a:cs typeface="+mn-cs"/>
          <a:sym typeface="Helvetica Light"/>
        </a:defRPr>
      </a:lvl7pPr>
      <a:lvl8pPr indent="1600200" algn="ctr" defTabSz="825500">
        <a:defRPr sz="1200">
          <a:solidFill>
            <a:schemeClr val="tx1"/>
          </a:solidFill>
          <a:latin typeface="+mn-lt"/>
          <a:ea typeface="+mn-ea"/>
          <a:cs typeface="+mn-cs"/>
          <a:sym typeface="Helvetica Light"/>
        </a:defRPr>
      </a:lvl8pPr>
      <a:lvl9pPr indent="1828800" algn="ctr" defTabSz="825500">
        <a:defRPr sz="12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11762-540-MASTER_high.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2192000" cy="6858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25400" tIns="25400" rIns="25400" bIns="254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25400" tIns="25400" rIns="25400" bIns="254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25400" tIns="25400" rIns="25400" bIns="254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25400" tIns="25400" rIns="25400" bIns="254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