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6256000" cy="9144000"/>
  <p:notesSz cx="6858000" cy="9144000"/>
  <p:defaultTextStyle>
    <a:lvl1pPr algn="ctr" defTabSz="825500">
      <a:defRPr sz="3200">
        <a:solidFill>
          <a:srgbClr val="FFFFFF"/>
        </a:solidFill>
        <a:latin typeface="+mn-lt"/>
        <a:ea typeface="+mn-ea"/>
        <a:cs typeface="+mn-cs"/>
        <a:sym typeface="Helvetica Light"/>
      </a:defRPr>
    </a:lvl1pPr>
    <a:lvl2pPr indent="228600" algn="ctr" defTabSz="825500">
      <a:defRPr sz="3200">
        <a:solidFill>
          <a:srgbClr val="FFFFFF"/>
        </a:solidFill>
        <a:latin typeface="+mn-lt"/>
        <a:ea typeface="+mn-ea"/>
        <a:cs typeface="+mn-cs"/>
        <a:sym typeface="Helvetica Light"/>
      </a:defRPr>
    </a:lvl2pPr>
    <a:lvl3pPr indent="457200" algn="ctr" defTabSz="825500">
      <a:defRPr sz="3200">
        <a:solidFill>
          <a:srgbClr val="FFFFFF"/>
        </a:solidFill>
        <a:latin typeface="+mn-lt"/>
        <a:ea typeface="+mn-ea"/>
        <a:cs typeface="+mn-cs"/>
        <a:sym typeface="Helvetica Light"/>
      </a:defRPr>
    </a:lvl3pPr>
    <a:lvl4pPr indent="685800" algn="ctr" defTabSz="825500">
      <a:defRPr sz="3200">
        <a:solidFill>
          <a:srgbClr val="FFFFFF"/>
        </a:solidFill>
        <a:latin typeface="+mn-lt"/>
        <a:ea typeface="+mn-ea"/>
        <a:cs typeface="+mn-cs"/>
        <a:sym typeface="Helvetica Light"/>
      </a:defRPr>
    </a:lvl4pPr>
    <a:lvl5pPr indent="914400" algn="ctr" defTabSz="825500">
      <a:defRPr sz="3200">
        <a:solidFill>
          <a:srgbClr val="FFFFFF"/>
        </a:solidFill>
        <a:latin typeface="+mn-lt"/>
        <a:ea typeface="+mn-ea"/>
        <a:cs typeface="+mn-cs"/>
        <a:sym typeface="Helvetica Light"/>
      </a:defRPr>
    </a:lvl5pPr>
    <a:lvl6pPr indent="1143000" algn="ctr" defTabSz="825500">
      <a:defRPr sz="3200">
        <a:solidFill>
          <a:srgbClr val="FFFFFF"/>
        </a:solidFill>
        <a:latin typeface="+mn-lt"/>
        <a:ea typeface="+mn-ea"/>
        <a:cs typeface="+mn-cs"/>
        <a:sym typeface="Helvetica Light"/>
      </a:defRPr>
    </a:lvl6pPr>
    <a:lvl7pPr indent="1371600" algn="ctr" defTabSz="825500">
      <a:defRPr sz="3200">
        <a:solidFill>
          <a:srgbClr val="FFFFFF"/>
        </a:solidFill>
        <a:latin typeface="+mn-lt"/>
        <a:ea typeface="+mn-ea"/>
        <a:cs typeface="+mn-cs"/>
        <a:sym typeface="Helvetica Light"/>
      </a:defRPr>
    </a:lvl7pPr>
    <a:lvl8pPr indent="1600200" algn="ctr" defTabSz="825500">
      <a:defRPr sz="3200">
        <a:solidFill>
          <a:srgbClr val="FFFFFF"/>
        </a:solidFill>
        <a:latin typeface="+mn-lt"/>
        <a:ea typeface="+mn-ea"/>
        <a:cs typeface="+mn-cs"/>
        <a:sym typeface="Helvetica Light"/>
      </a:defRPr>
    </a:lvl8pPr>
    <a:lvl9pPr indent="1828800" algn="ctr" defTabSz="825500">
      <a:defRPr sz="32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1400">
        <a:latin typeface="Helvetica Neue"/>
        <a:ea typeface="Helvetica Neue"/>
        <a:cs typeface="Helvetica Neue"/>
        <a:sym typeface="Helvetica Neue"/>
      </a:defRPr>
    </a:lvl1pPr>
    <a:lvl2pPr indent="228600" defTabSz="457200">
      <a:lnSpc>
        <a:spcPct val="117999"/>
      </a:lnSpc>
      <a:defRPr sz="1400">
        <a:latin typeface="Helvetica Neue"/>
        <a:ea typeface="Helvetica Neue"/>
        <a:cs typeface="Helvetica Neue"/>
        <a:sym typeface="Helvetica Neue"/>
      </a:defRPr>
    </a:lvl2pPr>
    <a:lvl3pPr indent="457200" defTabSz="457200">
      <a:lnSpc>
        <a:spcPct val="117999"/>
      </a:lnSpc>
      <a:defRPr sz="1400">
        <a:latin typeface="Helvetica Neue"/>
        <a:ea typeface="Helvetica Neue"/>
        <a:cs typeface="Helvetica Neue"/>
        <a:sym typeface="Helvetica Neue"/>
      </a:defRPr>
    </a:lvl3pPr>
    <a:lvl4pPr indent="685800" defTabSz="457200">
      <a:lnSpc>
        <a:spcPct val="117999"/>
      </a:lnSpc>
      <a:defRPr sz="1400">
        <a:latin typeface="Helvetica Neue"/>
        <a:ea typeface="Helvetica Neue"/>
        <a:cs typeface="Helvetica Neue"/>
        <a:sym typeface="Helvetica Neue"/>
      </a:defRPr>
    </a:lvl4pPr>
    <a:lvl5pPr indent="914400" defTabSz="457200">
      <a:lnSpc>
        <a:spcPct val="117999"/>
      </a:lnSpc>
      <a:defRPr sz="1400">
        <a:latin typeface="Helvetica Neue"/>
        <a:ea typeface="Helvetica Neue"/>
        <a:cs typeface="Helvetica Neue"/>
        <a:sym typeface="Helvetica Neue"/>
      </a:defRPr>
    </a:lvl5pPr>
    <a:lvl6pPr indent="1143000" defTabSz="457200">
      <a:lnSpc>
        <a:spcPct val="117999"/>
      </a:lnSpc>
      <a:defRPr sz="1400">
        <a:latin typeface="Helvetica Neue"/>
        <a:ea typeface="Helvetica Neue"/>
        <a:cs typeface="Helvetica Neue"/>
        <a:sym typeface="Helvetica Neue"/>
      </a:defRPr>
    </a:lvl6pPr>
    <a:lvl7pPr indent="1371600" defTabSz="457200">
      <a:lnSpc>
        <a:spcPct val="117999"/>
      </a:lnSpc>
      <a:defRPr sz="1400">
        <a:latin typeface="Helvetica Neue"/>
        <a:ea typeface="Helvetica Neue"/>
        <a:cs typeface="Helvetica Neue"/>
        <a:sym typeface="Helvetica Neue"/>
      </a:defRPr>
    </a:lvl7pPr>
    <a:lvl8pPr indent="1600200" defTabSz="457200">
      <a:lnSpc>
        <a:spcPct val="117999"/>
      </a:lnSpc>
      <a:defRPr sz="1400">
        <a:latin typeface="Helvetica Neue"/>
        <a:ea typeface="Helvetica Neue"/>
        <a:cs typeface="Helvetica Neue"/>
        <a:sym typeface="Helvetica Neue"/>
      </a:defRPr>
    </a:lvl8pPr>
    <a:lvl9pPr indent="1828800" defTabSz="457200">
      <a:lnSpc>
        <a:spcPct val="117999"/>
      </a:lnSpc>
      <a:defRPr sz="14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1400"/>
              <a:t>Hubble Maps Jupiter</a:t>
            </a:r>
            <a:endParaRPr sz="1400"/>
          </a:p>
          <a:p>
            <a:pPr lvl="0">
              <a:defRPr sz="1800"/>
            </a:pPr>
            <a:endParaRPr sz="1400"/>
          </a:p>
          <a:p>
            <a:pPr lvl="0">
              <a:defRPr sz="1800"/>
            </a:pPr>
            <a:r>
              <a:rPr sz="1400"/>
              <a:t>This new map of Jupiter was made from observations performed with NASA’s Hubble Space Telescope. It is the first product to come from a program to study the solar system’s outer planets – Jupiter, Uranus, Neptune and, later, Saturn – each year using Hubble. The observations are designed to capture a broad range of features, including winds, clouds, storms and atmospheric chemistry. These annual studies will help current and future scientists see how these giant worlds change over time.</a:t>
            </a:r>
            <a:endParaRPr sz="1400"/>
          </a:p>
          <a:p>
            <a:pPr lvl="0">
              <a:defRPr sz="1800"/>
            </a:pPr>
            <a:endParaRPr sz="1400"/>
          </a:p>
          <a:p>
            <a:pPr lvl="0">
              <a:defRPr sz="1800"/>
            </a:pPr>
            <a:r>
              <a:rPr sz="1400"/>
              <a:t>Scientists at NASA’s Goddard Space Flight Center, the Jet Propulsion Laboratory, and the University of California at Berkeley produced two global maps of Jupiter from the observations, which were made using Hubble’s high-performance Wide Field Camera 3.</a:t>
            </a:r>
            <a:endParaRPr sz="1400"/>
          </a:p>
          <a:p>
            <a:pPr lvl="0">
              <a:defRPr sz="1800"/>
            </a:pPr>
            <a:endParaRPr sz="1400"/>
          </a:p>
          <a:p>
            <a:pPr lvl="0">
              <a:defRPr sz="1800"/>
            </a:pPr>
            <a:r>
              <a:rPr sz="1400"/>
              <a:t>The two maps (the first of which is shown here) represent nearly back-to-back rotations of the planet, making it possible to determine the speeds of Jupiter’s winds. Already, the images have revealed a rare wave just north of the planet’s equator and a unique filament-like feature in the core of the Great Red Spot that had not been seen previously. In addition, the new images confirm that the Great Red Spot continues to shrink and become more circular, as it has been doing for years. The long axis of this characteristic storm is about 150 miles (240 kilometers) shorter now than it was in 2014. Recently, the storm had been shrinking at a faster-than-usual rate, but the latest change is consistent with the long-term trend.</a:t>
            </a:r>
            <a:endParaRPr sz="1400"/>
          </a:p>
          <a:p>
            <a:pPr lvl="0">
              <a:defRPr sz="1800"/>
            </a:pPr>
            <a:endParaRPr sz="1400"/>
          </a:p>
          <a:p>
            <a:pPr lvl="0">
              <a:defRPr sz="1800"/>
            </a:pPr>
            <a:endParaRPr sz="1400"/>
          </a:p>
          <a:p>
            <a:pPr lvl="0">
              <a:defRPr sz="1800"/>
            </a:pPr>
            <a:r>
              <a:rPr sz="1400"/>
              <a:t>For more information, visit:</a:t>
            </a:r>
            <a:endParaRPr sz="1400"/>
          </a:p>
          <a:p>
            <a:pPr lvl="0">
              <a:defRPr sz="1800"/>
            </a:pPr>
            <a:r>
              <a:rPr sz="1400"/>
              <a:t>     http://svs.gsfc.nasa.gov/cgi-bin/details.cgi?aid=12021</a:t>
            </a:r>
            <a:endParaRPr sz="14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85333" y="1532466"/>
            <a:ext cx="13885334" cy="3098801"/>
          </a:xfrm>
          <a:prstGeom prst="rect">
            <a:avLst/>
          </a:prstGeom>
        </p:spPr>
        <p:txBody>
          <a:bodyPr anchor="b"/>
          <a:lstStyle/>
          <a:p>
            <a:pPr lvl="0">
              <a:defRPr sz="1800">
                <a:solidFill>
                  <a:srgbClr val="000000"/>
                </a:solidFill>
              </a:defRPr>
            </a:pPr>
            <a:r>
              <a:rPr sz="7400">
                <a:solidFill>
                  <a:srgbClr val="FFFFFF"/>
                </a:solidFill>
              </a:rPr>
              <a:t>Title Text</a:t>
            </a:r>
          </a:p>
        </p:txBody>
      </p:sp>
      <p:sp>
        <p:nvSpPr>
          <p:cNvPr id="6" name="Shape 6"/>
          <p:cNvSpPr/>
          <p:nvPr>
            <p:ph type="body" idx="1"/>
          </p:nvPr>
        </p:nvSpPr>
        <p:spPr>
          <a:xfrm>
            <a:off x="1185333" y="4715933"/>
            <a:ext cx="13885334" cy="1058334"/>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423333" y="6299200"/>
            <a:ext cx="15409334" cy="1337734"/>
          </a:xfrm>
          <a:prstGeom prst="rect">
            <a:avLst/>
          </a:prstGeom>
        </p:spPr>
        <p:txBody>
          <a:bodyPr/>
          <a:lstStyle/>
          <a:p>
            <a:pPr lvl="0">
              <a:defRPr sz="1800">
                <a:solidFill>
                  <a:srgbClr val="000000"/>
                </a:solidFill>
              </a:defRPr>
            </a:pPr>
            <a:r>
              <a:rPr sz="7400">
                <a:solidFill>
                  <a:srgbClr val="FFFFFF"/>
                </a:solidFill>
              </a:rPr>
              <a:t>Title Text</a:t>
            </a:r>
          </a:p>
        </p:txBody>
      </p:sp>
      <p:sp>
        <p:nvSpPr>
          <p:cNvPr id="9" name="Shape 9"/>
          <p:cNvSpPr/>
          <p:nvPr>
            <p:ph type="body" idx="1"/>
          </p:nvPr>
        </p:nvSpPr>
        <p:spPr>
          <a:xfrm>
            <a:off x="423333" y="7679266"/>
            <a:ext cx="15409334" cy="1058335"/>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85333" y="3022599"/>
            <a:ext cx="13885334" cy="3098802"/>
          </a:xfrm>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100666" y="634999"/>
            <a:ext cx="6815668" cy="3699935"/>
          </a:xfrm>
          <a:prstGeom prst="rect">
            <a:avLst/>
          </a:prstGeom>
        </p:spPr>
        <p:txBody>
          <a:bodyPr anchor="b"/>
          <a:lstStyle>
            <a:lvl1pPr>
              <a:defRPr sz="5600"/>
            </a:lvl1pPr>
          </a:lstStyle>
          <a:p>
            <a:pPr lvl="0">
              <a:defRPr sz="1800">
                <a:solidFill>
                  <a:srgbClr val="000000"/>
                </a:solidFill>
              </a:defRPr>
            </a:pPr>
            <a:r>
              <a:rPr sz="5600">
                <a:solidFill>
                  <a:srgbClr val="FFFFFF"/>
                </a:solidFill>
              </a:rPr>
              <a:t>Title Text</a:t>
            </a:r>
          </a:p>
        </p:txBody>
      </p:sp>
      <p:sp>
        <p:nvSpPr>
          <p:cNvPr id="14" name="Shape 14"/>
          <p:cNvSpPr/>
          <p:nvPr>
            <p:ph type="body" idx="1"/>
          </p:nvPr>
        </p:nvSpPr>
        <p:spPr>
          <a:xfrm>
            <a:off x="1100666" y="4461933"/>
            <a:ext cx="6815668" cy="3818468"/>
          </a:xfrm>
          <a:prstGeom prst="rect">
            <a:avLst/>
          </a:prstGeom>
        </p:spPr>
        <p:txBody>
          <a:bodyPr anchor="t"/>
          <a:lstStyle>
            <a:lvl1pPr marL="0" indent="0" algn="ctr">
              <a:spcBef>
                <a:spcPts val="0"/>
              </a:spcBef>
              <a:buSzTx/>
              <a:buNone/>
              <a:defRPr sz="2800"/>
            </a:lvl1pPr>
            <a:lvl2pPr marL="0" indent="228600" algn="ctr">
              <a:spcBef>
                <a:spcPts val="0"/>
              </a:spcBef>
              <a:buSzTx/>
              <a:buNone/>
              <a:defRPr sz="2800"/>
            </a:lvl2pPr>
            <a:lvl3pPr marL="0" indent="457200" algn="ctr">
              <a:spcBef>
                <a:spcPts val="0"/>
              </a:spcBef>
              <a:buSzTx/>
              <a:buNone/>
              <a:defRPr sz="2800"/>
            </a:lvl3pPr>
            <a:lvl4pPr marL="0" indent="685800" algn="ctr">
              <a:spcBef>
                <a:spcPts val="0"/>
              </a:spcBef>
              <a:buSzTx/>
              <a:buNone/>
              <a:defRPr sz="2800"/>
            </a:lvl4pPr>
            <a:lvl5pPr marL="0" indent="914400" algn="ctr">
              <a:spcBef>
                <a:spcPts val="0"/>
              </a:spcBef>
              <a:buSzTx/>
              <a:buNone/>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400">
                <a:solidFill>
                  <a:srgbClr val="FFFFFF"/>
                </a:solidFill>
              </a:rPr>
              <a:t>Title Text</a:t>
            </a:r>
          </a:p>
        </p:txBody>
      </p:sp>
      <p:sp>
        <p:nvSpPr>
          <p:cNvPr id="22" name="Shape 22"/>
          <p:cNvSpPr/>
          <p:nvPr>
            <p:ph type="body" idx="1"/>
          </p:nvPr>
        </p:nvSpPr>
        <p:spPr>
          <a:xfrm>
            <a:off x="1126066" y="2099733"/>
            <a:ext cx="6815668" cy="6197601"/>
          </a:xfrm>
          <a:prstGeom prst="rect">
            <a:avLst/>
          </a:prstGeom>
        </p:spPr>
        <p:txBody>
          <a:bodyPr/>
          <a:lstStyle>
            <a:lvl1pPr marL="372533" indent="-372533">
              <a:spcBef>
                <a:spcPts val="4500"/>
              </a:spcBef>
              <a:defRPr sz="3000"/>
            </a:lvl1pPr>
            <a:lvl2pPr marL="931333" indent="-372533">
              <a:spcBef>
                <a:spcPts val="4500"/>
              </a:spcBef>
              <a:defRPr sz="3000"/>
            </a:lvl2pPr>
            <a:lvl3pPr marL="1490133" indent="-372533">
              <a:spcBef>
                <a:spcPts val="4500"/>
              </a:spcBef>
              <a:defRPr sz="3000"/>
            </a:lvl3pPr>
            <a:lvl4pPr marL="2048933" indent="-372533">
              <a:spcBef>
                <a:spcPts val="4500"/>
              </a:spcBef>
              <a:defRPr sz="3000"/>
            </a:lvl4pPr>
            <a:lvl5pPr marL="2607733" indent="-372533">
              <a:spcBef>
                <a:spcPts val="4500"/>
              </a:spcBef>
              <a:defRPr sz="3000"/>
            </a:lvl5pPr>
          </a:lstStyle>
          <a:p>
            <a:pPr lvl="0">
              <a:defRPr sz="1800">
                <a:solidFill>
                  <a:srgbClr val="000000"/>
                </a:solidFill>
              </a:defRPr>
            </a:pPr>
            <a:r>
              <a:rPr sz="3000">
                <a:solidFill>
                  <a:srgbClr val="FFFFFF"/>
                </a:solidFill>
              </a:rPr>
              <a:t>Body Level One</a:t>
            </a:r>
            <a:endParaRPr sz="3000">
              <a:solidFill>
                <a:srgbClr val="FFFFFF"/>
              </a:solidFill>
            </a:endParaRPr>
          </a:p>
          <a:p>
            <a:pPr lvl="1">
              <a:defRPr sz="1800">
                <a:solidFill>
                  <a:srgbClr val="000000"/>
                </a:solidFill>
              </a:defRPr>
            </a:pPr>
            <a:r>
              <a:rPr sz="3000">
                <a:solidFill>
                  <a:srgbClr val="FFFFFF"/>
                </a:solidFill>
              </a:rPr>
              <a:t>Body Level Two</a:t>
            </a:r>
            <a:endParaRPr sz="3000">
              <a:solidFill>
                <a:srgbClr val="FFFFFF"/>
              </a:solidFill>
            </a:endParaRPr>
          </a:p>
          <a:p>
            <a:pPr lvl="2">
              <a:defRPr sz="1800">
                <a:solidFill>
                  <a:srgbClr val="000000"/>
                </a:solidFill>
              </a:defRPr>
            </a:pPr>
            <a:r>
              <a:rPr sz="3000">
                <a:solidFill>
                  <a:srgbClr val="FFFFFF"/>
                </a:solidFill>
              </a:rPr>
              <a:t>Body Level Three</a:t>
            </a:r>
            <a:endParaRPr sz="3000">
              <a:solidFill>
                <a:srgbClr val="FFFFFF"/>
              </a:solidFill>
            </a:endParaRPr>
          </a:p>
          <a:p>
            <a:pPr lvl="3">
              <a:defRPr sz="1800">
                <a:solidFill>
                  <a:srgbClr val="000000"/>
                </a:solidFill>
              </a:defRPr>
            </a:pPr>
            <a:r>
              <a:rPr sz="3000">
                <a:solidFill>
                  <a:srgbClr val="FFFFFF"/>
                </a:solidFill>
              </a:rPr>
              <a:t>Body Level Four</a:t>
            </a:r>
            <a:endParaRPr sz="3000">
              <a:solidFill>
                <a:srgbClr val="FFFFFF"/>
              </a:solidFill>
            </a:endParaRPr>
          </a:p>
          <a:p>
            <a:pPr lvl="4">
              <a:defRPr sz="1800">
                <a:solidFill>
                  <a:srgbClr val="000000"/>
                </a:solidFill>
              </a:defRPr>
            </a:pPr>
            <a:r>
              <a:rPr sz="30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26066" y="1185333"/>
            <a:ext cx="14003868" cy="6781801"/>
          </a:xfrm>
          <a:prstGeom prst="rect">
            <a:avLst/>
          </a:prstGeom>
        </p:spPr>
        <p:txBody>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126066" y="237066"/>
            <a:ext cx="14003868" cy="15240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400">
                <a:solidFill>
                  <a:srgbClr val="FFFFFF"/>
                </a:solidFill>
              </a:rPr>
              <a:t>Title Text</a:t>
            </a:r>
          </a:p>
        </p:txBody>
      </p:sp>
      <p:sp>
        <p:nvSpPr>
          <p:cNvPr id="3" name="Shape 3"/>
          <p:cNvSpPr/>
          <p:nvPr>
            <p:ph type="body" idx="1"/>
          </p:nvPr>
        </p:nvSpPr>
        <p:spPr>
          <a:xfrm>
            <a:off x="1126066" y="2099733"/>
            <a:ext cx="14003868" cy="6197601"/>
          </a:xfrm>
          <a:prstGeom prst="rect">
            <a:avLst/>
          </a:prstGeom>
          <a:ln w="3175">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400">
                <a:solidFill>
                  <a:srgbClr val="FFFFFF"/>
                </a:solidFill>
              </a:rPr>
              <a:t>Body Level One</a:t>
            </a:r>
            <a:endParaRPr sz="3400">
              <a:solidFill>
                <a:srgbClr val="FFFFFF"/>
              </a:solidFill>
            </a:endParaRPr>
          </a:p>
          <a:p>
            <a:pPr lvl="1">
              <a:defRPr sz="1800">
                <a:solidFill>
                  <a:srgbClr val="000000"/>
                </a:solidFill>
              </a:defRPr>
            </a:pPr>
            <a:r>
              <a:rPr sz="3400">
                <a:solidFill>
                  <a:srgbClr val="FFFFFF"/>
                </a:solidFill>
              </a:rPr>
              <a:t>Body Level Two</a:t>
            </a:r>
            <a:endParaRPr sz="3400">
              <a:solidFill>
                <a:srgbClr val="FFFFFF"/>
              </a:solidFill>
            </a:endParaRPr>
          </a:p>
          <a:p>
            <a:pPr lvl="2">
              <a:defRPr sz="1800">
                <a:solidFill>
                  <a:srgbClr val="000000"/>
                </a:solidFill>
              </a:defRPr>
            </a:pPr>
            <a:r>
              <a:rPr sz="3400">
                <a:solidFill>
                  <a:srgbClr val="FFFFFF"/>
                </a:solidFill>
              </a:rPr>
              <a:t>Body Level Three</a:t>
            </a:r>
            <a:endParaRPr sz="3400">
              <a:solidFill>
                <a:srgbClr val="FFFFFF"/>
              </a:solidFill>
            </a:endParaRPr>
          </a:p>
          <a:p>
            <a:pPr lvl="3">
              <a:defRPr sz="1800">
                <a:solidFill>
                  <a:srgbClr val="000000"/>
                </a:solidFill>
              </a:defRPr>
            </a:pPr>
            <a:r>
              <a:rPr sz="3400">
                <a:solidFill>
                  <a:srgbClr val="FFFFFF"/>
                </a:solidFill>
              </a:rPr>
              <a:t>Body Level Four</a:t>
            </a:r>
            <a:endParaRPr sz="3400">
              <a:solidFill>
                <a:srgbClr val="FFFFFF"/>
              </a:solidFill>
            </a:endParaRPr>
          </a:p>
          <a:p>
            <a:pPr lvl="4">
              <a:defRPr sz="1800">
                <a:solidFill>
                  <a:srgbClr val="000000"/>
                </a:solidFill>
              </a:defRPr>
            </a:pPr>
            <a:r>
              <a:rPr sz="34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7400">
          <a:solidFill>
            <a:srgbClr val="FFFFFF"/>
          </a:solidFill>
          <a:latin typeface="+mn-lt"/>
          <a:ea typeface="+mn-ea"/>
          <a:cs typeface="+mn-cs"/>
          <a:sym typeface="Helvetica Light"/>
        </a:defRPr>
      </a:lvl1pPr>
      <a:lvl2pPr indent="228600" algn="ctr" defTabSz="825500">
        <a:defRPr sz="7400">
          <a:solidFill>
            <a:srgbClr val="FFFFFF"/>
          </a:solidFill>
          <a:latin typeface="+mn-lt"/>
          <a:ea typeface="+mn-ea"/>
          <a:cs typeface="+mn-cs"/>
          <a:sym typeface="Helvetica Light"/>
        </a:defRPr>
      </a:lvl2pPr>
      <a:lvl3pPr indent="457200" algn="ctr" defTabSz="825500">
        <a:defRPr sz="7400">
          <a:solidFill>
            <a:srgbClr val="FFFFFF"/>
          </a:solidFill>
          <a:latin typeface="+mn-lt"/>
          <a:ea typeface="+mn-ea"/>
          <a:cs typeface="+mn-cs"/>
          <a:sym typeface="Helvetica Light"/>
        </a:defRPr>
      </a:lvl3pPr>
      <a:lvl4pPr indent="685800" algn="ctr" defTabSz="825500">
        <a:defRPr sz="7400">
          <a:solidFill>
            <a:srgbClr val="FFFFFF"/>
          </a:solidFill>
          <a:latin typeface="+mn-lt"/>
          <a:ea typeface="+mn-ea"/>
          <a:cs typeface="+mn-cs"/>
          <a:sym typeface="Helvetica Light"/>
        </a:defRPr>
      </a:lvl4pPr>
      <a:lvl5pPr indent="914400" algn="ctr" defTabSz="825500">
        <a:defRPr sz="7400">
          <a:solidFill>
            <a:srgbClr val="FFFFFF"/>
          </a:solidFill>
          <a:latin typeface="+mn-lt"/>
          <a:ea typeface="+mn-ea"/>
          <a:cs typeface="+mn-cs"/>
          <a:sym typeface="Helvetica Light"/>
        </a:defRPr>
      </a:lvl5pPr>
      <a:lvl6pPr indent="1143000" algn="ctr" defTabSz="825500">
        <a:defRPr sz="7400">
          <a:solidFill>
            <a:srgbClr val="FFFFFF"/>
          </a:solidFill>
          <a:latin typeface="+mn-lt"/>
          <a:ea typeface="+mn-ea"/>
          <a:cs typeface="+mn-cs"/>
          <a:sym typeface="Helvetica Light"/>
        </a:defRPr>
      </a:lvl6pPr>
      <a:lvl7pPr indent="1371600" algn="ctr" defTabSz="825500">
        <a:defRPr sz="7400">
          <a:solidFill>
            <a:srgbClr val="FFFFFF"/>
          </a:solidFill>
          <a:latin typeface="+mn-lt"/>
          <a:ea typeface="+mn-ea"/>
          <a:cs typeface="+mn-cs"/>
          <a:sym typeface="Helvetica Light"/>
        </a:defRPr>
      </a:lvl7pPr>
      <a:lvl8pPr indent="1600200" algn="ctr" defTabSz="825500">
        <a:defRPr sz="7400">
          <a:solidFill>
            <a:srgbClr val="FFFFFF"/>
          </a:solidFill>
          <a:latin typeface="+mn-lt"/>
          <a:ea typeface="+mn-ea"/>
          <a:cs typeface="+mn-cs"/>
          <a:sym typeface="Helvetica Light"/>
        </a:defRPr>
      </a:lvl8pPr>
      <a:lvl9pPr indent="1828800" algn="ctr" defTabSz="825500">
        <a:defRPr sz="7400">
          <a:solidFill>
            <a:srgbClr val="FFFFFF"/>
          </a:solidFill>
          <a:latin typeface="+mn-lt"/>
          <a:ea typeface="+mn-ea"/>
          <a:cs typeface="+mn-cs"/>
          <a:sym typeface="Helvetica Light"/>
        </a:defRPr>
      </a:lvl9pPr>
    </p:titleStyle>
    <p:bodyStyle>
      <a:lvl1pPr marL="415192" indent="-415192" defTabSz="825500">
        <a:spcBef>
          <a:spcPts val="5900"/>
        </a:spcBef>
        <a:buSzPct val="75000"/>
        <a:buChar char="•"/>
        <a:defRPr sz="3400">
          <a:solidFill>
            <a:srgbClr val="FFFFFF"/>
          </a:solidFill>
          <a:latin typeface="+mn-lt"/>
          <a:ea typeface="+mn-ea"/>
          <a:cs typeface="+mn-cs"/>
          <a:sym typeface="Helvetica Light"/>
        </a:defRPr>
      </a:lvl1pPr>
      <a:lvl2pPr marL="1050192" indent="-415192" defTabSz="825500">
        <a:spcBef>
          <a:spcPts val="5900"/>
        </a:spcBef>
        <a:buSzPct val="75000"/>
        <a:buChar char="•"/>
        <a:defRPr sz="3400">
          <a:solidFill>
            <a:srgbClr val="FFFFFF"/>
          </a:solidFill>
          <a:latin typeface="+mn-lt"/>
          <a:ea typeface="+mn-ea"/>
          <a:cs typeface="+mn-cs"/>
          <a:sym typeface="Helvetica Light"/>
        </a:defRPr>
      </a:lvl2pPr>
      <a:lvl3pPr marL="1685192" indent="-415192" defTabSz="825500">
        <a:spcBef>
          <a:spcPts val="5900"/>
        </a:spcBef>
        <a:buSzPct val="75000"/>
        <a:buChar char="•"/>
        <a:defRPr sz="3400">
          <a:solidFill>
            <a:srgbClr val="FFFFFF"/>
          </a:solidFill>
          <a:latin typeface="+mn-lt"/>
          <a:ea typeface="+mn-ea"/>
          <a:cs typeface="+mn-cs"/>
          <a:sym typeface="Helvetica Light"/>
        </a:defRPr>
      </a:lvl3pPr>
      <a:lvl4pPr marL="2320192" indent="-415192" defTabSz="825500">
        <a:spcBef>
          <a:spcPts val="5900"/>
        </a:spcBef>
        <a:buSzPct val="75000"/>
        <a:buChar char="•"/>
        <a:defRPr sz="3400">
          <a:solidFill>
            <a:srgbClr val="FFFFFF"/>
          </a:solidFill>
          <a:latin typeface="+mn-lt"/>
          <a:ea typeface="+mn-ea"/>
          <a:cs typeface="+mn-cs"/>
          <a:sym typeface="Helvetica Light"/>
        </a:defRPr>
      </a:lvl4pPr>
      <a:lvl5pPr marL="2955192" indent="-415192" defTabSz="825500">
        <a:spcBef>
          <a:spcPts val="5900"/>
        </a:spcBef>
        <a:buSzPct val="75000"/>
        <a:buChar char="•"/>
        <a:defRPr sz="3400">
          <a:solidFill>
            <a:srgbClr val="FFFFFF"/>
          </a:solidFill>
          <a:latin typeface="+mn-lt"/>
          <a:ea typeface="+mn-ea"/>
          <a:cs typeface="+mn-cs"/>
          <a:sym typeface="Helvetica Light"/>
        </a:defRPr>
      </a:lvl5pPr>
      <a:lvl6pPr marL="3590192" indent="-415192" defTabSz="825500">
        <a:spcBef>
          <a:spcPts val="5900"/>
        </a:spcBef>
        <a:buSzPct val="75000"/>
        <a:buChar char="•"/>
        <a:defRPr sz="3400">
          <a:solidFill>
            <a:srgbClr val="FFFFFF"/>
          </a:solidFill>
          <a:latin typeface="+mn-lt"/>
          <a:ea typeface="+mn-ea"/>
          <a:cs typeface="+mn-cs"/>
          <a:sym typeface="Helvetica Light"/>
        </a:defRPr>
      </a:lvl6pPr>
      <a:lvl7pPr marL="4225192" indent="-415192" defTabSz="825500">
        <a:spcBef>
          <a:spcPts val="5900"/>
        </a:spcBef>
        <a:buSzPct val="75000"/>
        <a:buChar char="•"/>
        <a:defRPr sz="3400">
          <a:solidFill>
            <a:srgbClr val="FFFFFF"/>
          </a:solidFill>
          <a:latin typeface="+mn-lt"/>
          <a:ea typeface="+mn-ea"/>
          <a:cs typeface="+mn-cs"/>
          <a:sym typeface="Helvetica Light"/>
        </a:defRPr>
      </a:lvl7pPr>
      <a:lvl8pPr marL="4860192" indent="-415192" defTabSz="825500">
        <a:spcBef>
          <a:spcPts val="5900"/>
        </a:spcBef>
        <a:buSzPct val="75000"/>
        <a:buChar char="•"/>
        <a:defRPr sz="3400">
          <a:solidFill>
            <a:srgbClr val="FFFFFF"/>
          </a:solidFill>
          <a:latin typeface="+mn-lt"/>
          <a:ea typeface="+mn-ea"/>
          <a:cs typeface="+mn-cs"/>
          <a:sym typeface="Helvetica Light"/>
        </a:defRPr>
      </a:lvl8pPr>
      <a:lvl9pPr marL="5495192" indent="-415192" defTabSz="825500">
        <a:spcBef>
          <a:spcPts val="5900"/>
        </a:spcBef>
        <a:buSzPct val="75000"/>
        <a:buChar char="•"/>
        <a:defRPr sz="3400">
          <a:solidFill>
            <a:srgbClr val="FFFFFF"/>
          </a:solidFill>
          <a:latin typeface="+mn-lt"/>
          <a:ea typeface="+mn-ea"/>
          <a:cs typeface="+mn-cs"/>
          <a:sym typeface="Helvetica Light"/>
        </a:defRPr>
      </a:lvl9pPr>
    </p:bodyStyle>
    <p:otherStyle>
      <a:lvl1pPr algn="ctr" defTabSz="825500">
        <a:defRPr sz="1600">
          <a:solidFill>
            <a:schemeClr val="tx1"/>
          </a:solidFill>
          <a:latin typeface="+mn-lt"/>
          <a:ea typeface="+mn-ea"/>
          <a:cs typeface="+mn-cs"/>
          <a:sym typeface="Helvetica Light"/>
        </a:defRPr>
      </a:lvl1pPr>
      <a:lvl2pPr indent="228600" algn="ctr" defTabSz="825500">
        <a:defRPr sz="1600">
          <a:solidFill>
            <a:schemeClr val="tx1"/>
          </a:solidFill>
          <a:latin typeface="+mn-lt"/>
          <a:ea typeface="+mn-ea"/>
          <a:cs typeface="+mn-cs"/>
          <a:sym typeface="Helvetica Light"/>
        </a:defRPr>
      </a:lvl2pPr>
      <a:lvl3pPr indent="457200" algn="ctr" defTabSz="825500">
        <a:defRPr sz="1600">
          <a:solidFill>
            <a:schemeClr val="tx1"/>
          </a:solidFill>
          <a:latin typeface="+mn-lt"/>
          <a:ea typeface="+mn-ea"/>
          <a:cs typeface="+mn-cs"/>
          <a:sym typeface="Helvetica Light"/>
        </a:defRPr>
      </a:lvl3pPr>
      <a:lvl4pPr indent="685800" algn="ctr" defTabSz="825500">
        <a:defRPr sz="1600">
          <a:solidFill>
            <a:schemeClr val="tx1"/>
          </a:solidFill>
          <a:latin typeface="+mn-lt"/>
          <a:ea typeface="+mn-ea"/>
          <a:cs typeface="+mn-cs"/>
          <a:sym typeface="Helvetica Light"/>
        </a:defRPr>
      </a:lvl4pPr>
      <a:lvl5pPr indent="914400" algn="ctr" defTabSz="825500">
        <a:defRPr sz="1600">
          <a:solidFill>
            <a:schemeClr val="tx1"/>
          </a:solidFill>
          <a:latin typeface="+mn-lt"/>
          <a:ea typeface="+mn-ea"/>
          <a:cs typeface="+mn-cs"/>
          <a:sym typeface="Helvetica Light"/>
        </a:defRPr>
      </a:lvl5pPr>
      <a:lvl6pPr indent="1143000" algn="ctr" defTabSz="825500">
        <a:defRPr sz="1600">
          <a:solidFill>
            <a:schemeClr val="tx1"/>
          </a:solidFill>
          <a:latin typeface="+mn-lt"/>
          <a:ea typeface="+mn-ea"/>
          <a:cs typeface="+mn-cs"/>
          <a:sym typeface="Helvetica Light"/>
        </a:defRPr>
      </a:lvl6pPr>
      <a:lvl7pPr indent="1371600" algn="ctr" defTabSz="825500">
        <a:defRPr sz="1600">
          <a:solidFill>
            <a:schemeClr val="tx1"/>
          </a:solidFill>
          <a:latin typeface="+mn-lt"/>
          <a:ea typeface="+mn-ea"/>
          <a:cs typeface="+mn-cs"/>
          <a:sym typeface="Helvetica Light"/>
        </a:defRPr>
      </a:lvl7pPr>
      <a:lvl8pPr indent="1600200" algn="ctr" defTabSz="825500">
        <a:defRPr sz="1600">
          <a:solidFill>
            <a:schemeClr val="tx1"/>
          </a:solidFill>
          <a:latin typeface="+mn-lt"/>
          <a:ea typeface="+mn-ea"/>
          <a:cs typeface="+mn-cs"/>
          <a:sym typeface="Helvetica Light"/>
        </a:defRPr>
      </a:lvl8pPr>
      <a:lvl9pPr indent="1828800" algn="ctr" defTabSz="825500">
        <a:defRPr sz="16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G2015-085_Jupiter720_MASTER_appletv.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16256000" cy="9144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3175" cap="flat">
          <a:noFill/>
          <a:miter lim="400000"/>
        </a:ln>
        <a:effectLst/>
      </a:spPr>
      <a:bodyPr rot="0" spcFirstLastPara="1" vertOverflow="overflow" horzOverflow="overflow" vert="horz" wrap="square" lIns="33866" tIns="33866" rIns="33866" bIns="33866"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