
<file path=[Content_Types].xml><?xml version="1.0" encoding="utf-8"?>
<Types xmlns="http://schemas.openxmlformats.org/package/2006/content-types">
  <Default Extension="xml" ContentType="application/xml"/>
  <Default Extension="jpeg" ContentType="image/jpeg"/>
  <Default Extension="tiff" ContentType="image/tiff"/>
  <Default Extension="m4v" ContentType="video/unknown"/>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70" d="100"/>
          <a:sy n="170" d="100"/>
        </p:scale>
        <p:origin x="-680" y="-96"/>
      </p:cViewPr>
      <p:guideLst>
        <p:guide orient="horz" pos="1620"/>
        <p:guide pos="2880"/>
      </p:guideLst>
    </p:cSldViewPr>
  </p:slideViewPr>
  <p:notesTextViewPr>
    <p:cViewPr>
      <p:scale>
        <a:sx n="100" d="100"/>
        <a:sy n="100" d="100"/>
      </p:scale>
      <p:origin x="0" y="12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B350C7-AC49-A94D-BDDD-09CCF13DF65C}" type="datetimeFigureOut">
              <a:rPr lang="en-US" smtClean="0"/>
              <a:t>9/5/14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788618-5548-B949-9EF6-F968B04BF32C}" type="slidenum">
              <a:rPr lang="en-US" smtClean="0"/>
              <a:t>‹#›</a:t>
            </a:fld>
            <a:endParaRPr lang="en-US"/>
          </a:p>
        </p:txBody>
      </p:sp>
    </p:spTree>
    <p:extLst>
      <p:ext uri="{BB962C8B-B14F-4D97-AF65-F5344CB8AC3E}">
        <p14:creationId xmlns:p14="http://schemas.microsoft.com/office/powerpoint/2010/main" val="210264043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Chandra and the </a:t>
            </a:r>
            <a:r>
              <a:rPr lang="en-US" sz="1200" kern="1200" dirty="0" err="1" smtClean="0">
                <a:solidFill>
                  <a:schemeClr val="tx1"/>
                </a:solidFill>
                <a:latin typeface="+mn-lt"/>
                <a:ea typeface="+mn-ea"/>
                <a:cs typeface="+mn-cs"/>
              </a:rPr>
              <a:t>Bullett</a:t>
            </a:r>
            <a:r>
              <a:rPr lang="en-US" sz="1200" kern="1200" dirty="0" smtClean="0">
                <a:solidFill>
                  <a:schemeClr val="tx1"/>
                </a:solidFill>
                <a:latin typeface="+mn-lt"/>
                <a:ea typeface="+mn-ea"/>
                <a:cs typeface="+mn-cs"/>
              </a:rPr>
              <a:t> Cluster</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This composite image shows the galaxy cluster 1E 0657-56, also known as the "bullet cluster." This cluster was formed after the collision of two large clusters of galaxies, the most energetic event known in the universe since the Big Bang.</a:t>
            </a:r>
          </a:p>
          <a:p>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D788618-5548-B949-9EF6-F968B04BF32C}" type="slidenum">
              <a:rPr lang="en-US" smtClean="0"/>
              <a:t>1</a:t>
            </a:fld>
            <a:endParaRPr lang="en-US"/>
          </a:p>
        </p:txBody>
      </p:sp>
    </p:spTree>
    <p:extLst>
      <p:ext uri="{BB962C8B-B14F-4D97-AF65-F5344CB8AC3E}">
        <p14:creationId xmlns:p14="http://schemas.microsoft.com/office/powerpoint/2010/main" val="2121288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9/5/14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9/5/14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9/5/14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9/5/14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9/5/14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9/5/14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9/5/14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9/5/14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9/5/14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9/5/14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9/5/14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9/5/14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notesSlide" Target="../notesSlides/notesSlide1.xml"/><Relationship Id="rId5" Type="http://schemas.openxmlformats.org/officeDocument/2006/relationships/image" Target="../media/image1.png"/><Relationship Id="rId6" Type="http://schemas.openxmlformats.org/officeDocument/2006/relationships/image" Target="../media/image2.tiff"/><Relationship Id="rId7" Type="http://schemas.openxmlformats.org/officeDocument/2006/relationships/image" Target="../media/image3.png"/><Relationship Id="rId1" Type="http://schemas.microsoft.com/office/2007/relationships/media" Target="../media/media1.m4v"/><Relationship Id="rId2" Type="http://schemas.openxmlformats.org/officeDocument/2006/relationships/video" Target="../media/media1.m4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ullett_anim_lg.m4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6341222" y="3272118"/>
            <a:ext cx="2526366" cy="1871382"/>
          </a:xfrm>
          <a:prstGeom prst="rect">
            <a:avLst/>
          </a:prstGeom>
        </p:spPr>
      </p:pic>
      <p:pic>
        <p:nvPicPr>
          <p:cNvPr id="5" name="Picture 4" descr="bullett_scale_crop.tif"/>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0"/>
            <a:ext cx="6107906" cy="5143500"/>
          </a:xfrm>
          <a:prstGeom prst="rect">
            <a:avLst/>
          </a:prstGeom>
        </p:spPr>
      </p:pic>
      <p:pic>
        <p:nvPicPr>
          <p:cNvPr id="6" name="Picture 5" descr="bullett_caption-01.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07906" y="0"/>
            <a:ext cx="2961388" cy="3325067"/>
          </a:xfrm>
          <a:prstGeom prst="rect">
            <a:avLst/>
          </a:prstGeom>
        </p:spPr>
      </p:pic>
    </p:spTree>
    <p:extLst>
      <p:ext uri="{BB962C8B-B14F-4D97-AF65-F5344CB8AC3E}">
        <p14:creationId xmlns:p14="http://schemas.microsoft.com/office/powerpoint/2010/main" val="3843626822"/>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84</TotalTime>
  <Words>54</Words>
  <Application>Microsoft Macintosh PowerPoint</Application>
  <PresentationFormat>On-screen Show (16:9)</PresentationFormat>
  <Paragraphs>4</Paragraphs>
  <Slides>1</Slides>
  <Notes>1</Notes>
  <HiddenSlides>0</HiddenSlides>
  <MMClips>1</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Black</vt:lpstr>
      <vt:lpstr>PowerPoint Presentation</vt:lpstr>
    </vt:vector>
  </TitlesOfParts>
  <Company>NASA/GST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Malanoski</dc:creator>
  <cp:lastModifiedBy>Mark Malanoski</cp:lastModifiedBy>
  <cp:revision>2</cp:revision>
  <dcterms:created xsi:type="dcterms:W3CDTF">2014-09-05T16:02:13Z</dcterms:created>
  <dcterms:modified xsi:type="dcterms:W3CDTF">2014-09-05T17:26:31Z</dcterms:modified>
</cp:coreProperties>
</file>