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9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6" y="-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E7DB-47B5-C24E-8171-10BB6574A623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BBE39-91C1-F341-B919-F3A1694C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NASA's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Kepler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mission has discovered two new planetary systems that include three super-Earth-size planets in the habitable zone, the range of distance from a star where the surface temperature of an orbiting planet might be suitable for liquid water.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of the newly discovered planets orbit a star smaller and cooler than the sun. Kepler-62f is only 40 percent larger than Earth, making it the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exoplanet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closest to the size of our planet known in the habitable zone of another star. Kepler-62f is likely to have a rocky composition. Kepler-62e, orbits on the inner edge of the habitable zone and is roughly 60 percent larger than Earth. The third planet, Kepler-69c, is 70 percent larger than the size of Earth, and orbits in the habitable zone of a star similar to our sun. Astronomers are uncertain about the composition of Kepler-69c, but its orbit of 242 days around a sun-like star resembles that of our neighboring planet Venus.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 do not know whether life could exist on the newfound planets, but their discovery signals we are another step closer to finding a world similar to Earth around a star like our sun.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BE39-91C1-F341-B919-F3A1694CB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EarthlikeExoplanet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Kepler-62_orbitDiagram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Kepler-69_orbitDiagram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Kepler-62MorningStar_conceptual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77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</TotalTime>
  <Words>225</Words>
  <Application>Microsoft Macintosh PowerPoint</Application>
  <PresentationFormat>On-screen Show (16:9)</PresentationFormat>
  <Paragraphs>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1</cp:revision>
  <dcterms:created xsi:type="dcterms:W3CDTF">2013-11-18T18:11:50Z</dcterms:created>
  <dcterms:modified xsi:type="dcterms:W3CDTF">2013-11-18T18:13:41Z</dcterms:modified>
</cp:coreProperties>
</file>