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12" y="-3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46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92201-7419-7345-929C-0F359D2898F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64BB9-FD78-CD47-8987-0DA00B95D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Astronomers have discovered some of the youngest stars ever seen! The Herschel Space Observatory has looked at a vast stellar nursery located in the constellation Orion, considered the biggest site of star formation near our solar system. Dense envelopes of gas and dust surround fledgling stars (known as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protostars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making their detection difficult until now. Hershel was able to spy these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protostars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detecting far-infrared, or long-wavelength, light, which shines through those dense gas clouds. A portion of those observations is shown here in side-by-side images of the same region where new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protostars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found.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 detected, four extremely young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protostars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indicated here by small circles. The left-hand composite image, which includes the observations from Herschel in far-infrared light, shows the four young stars clearly. On the right is the same region using mid-infrared observations. Note that the same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protostars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this image are undetectable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Satellite: Herschel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4BB9-FD78-CD47-8987-0DA00B95D8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12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184</Words>
  <Application>Microsoft Macintosh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Black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Malanoski</dc:creator>
  <cp:lastModifiedBy>Mark Malanoski</cp:lastModifiedBy>
  <cp:revision>2</cp:revision>
  <dcterms:created xsi:type="dcterms:W3CDTF">2013-11-18T20:48:03Z</dcterms:created>
  <dcterms:modified xsi:type="dcterms:W3CDTF">2014-03-12T18:02:12Z</dcterms:modified>
</cp:coreProperties>
</file>