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120" y="-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4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65BC1-7C42-B345-9CA8-D4845A5B3D2F}" type="datetimeFigureOut">
              <a:rPr lang="en-US" smtClean="0"/>
              <a:t>3/5/14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1FDE7-F8D8-294D-A9FA-0E718781C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9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Drought is a frequent visitor in Australia. The Australian Bureau of Meteorology describes the typical rainfall over much of the continent as “not only low, but highly erratic.” These satellite-based vegetation images document what farmers and ranchers have had to contend with over the past decade.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images are centered on the agricultural areas near the Murray River—Australia’s largest river—between Hume Reservoir and Lake Tyrrell. The series shows vegetation growing conditions for a 16-day period in the middle of September each year from 2000 through 2010 compared to the average mid-September conditions over the decade. Places where the amount and/or health of vegetation was above the decadal average are green, average areas are off-white, and places where vegetation growth was below average are brown.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Terra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 MODIS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1FDE7-F8D8-294D-A9FA-0E718781C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1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c_DroughtCycles_Australi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156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2014-03-05T21:34:06Z</dcterms:created>
  <dcterms:modified xsi:type="dcterms:W3CDTF">2014-03-05T21:34:48Z</dcterms:modified>
</cp:coreProperties>
</file>