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543" autoAdjust="0"/>
  </p:normalViewPr>
  <p:slideViewPr>
    <p:cSldViewPr snapToGrid="0" snapToObjects="1">
      <p:cViewPr varScale="1">
        <p:scale>
          <a:sx n="126" d="100"/>
          <a:sy n="126" d="100"/>
        </p:scale>
        <p:origin x="-101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D482F-EEB8-4743-A789-B915051C9779}" type="datetimeFigureOut">
              <a:rPr lang="en-US" smtClean="0"/>
              <a:t>2/27/14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BD532-2A24-E146-BC7A-901865460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5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state of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Rondônia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western Brazil has become one of the most deforested parts of the Amazon. This image series, created with data from the Moderate Resolution Imaging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Spectroradiometer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(MODIS) onboard NASA’s Terra satellite, shows the region from 2000 to 2010. By the year 2000, the frontier had reached the remote northwest corner of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Rondônia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Intact forest is deep green, while cleared areas are tan (bare ground) or light green (crops, pastures). Deforestation follows a predictable pattern in these images. The first clearings appear in a fishbone pattern, arrayed along the edges of roads. Over time, the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fishbones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collapse into a mixture of forest remnants, cleared areas, and settlements. This pattern is common in the Amazon. Legal and illegal roads penetrate a remote part of the forest, and small farmers migrate to the area. They claim land along the road and clear some of it for crops. Within a few years, heavy rains and erosion deplete the soil, and crop yields fall. Farmers then convert the degraded land to cattle pasture, and clear more forest for crops.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Satellite: Terra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Instrument: MODIS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azon_deforestation_2000-MPEG-4 .mp4" descr="Time series of deforestation in The state of Rondônia in western Brazil " title="Amazon Deforestation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</TotalTime>
  <Words>215</Words>
  <Application>Microsoft Macintosh PowerPoint</Application>
  <PresentationFormat>On-screen Show (16:9)</PresentationFormat>
  <Paragraphs>3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5</cp:revision>
  <dcterms:created xsi:type="dcterms:W3CDTF">2011-08-24T13:46:11Z</dcterms:created>
  <dcterms:modified xsi:type="dcterms:W3CDTF">2014-02-27T18:39:52Z</dcterms:modified>
</cp:coreProperties>
</file>