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18" autoAdjust="0"/>
  </p:normalViewPr>
  <p:slideViewPr>
    <p:cSldViewPr snapToGrid="0" snapToObjects="1">
      <p:cViewPr varScale="1">
        <p:scale>
          <a:sx n="121" d="100"/>
          <a:sy n="121" d="100"/>
        </p:scale>
        <p:origin x="-116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B6B12-4174-1447-B628-76E4F5089792}" type="datetimeFigureOut">
              <a:rPr lang="en-US" smtClean="0"/>
              <a:t>2/25/14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60DAE-46C9-EF41-8237-297F27A064C2}" type="slidenum">
              <a:rPr lang="en-US" smtClean="0"/>
              <a:t>‹#›</a:t>
            </a:fld>
            <a:endParaRPr lang="en-US"/>
          </a:p>
        </p:txBody>
      </p:sp>
    </p:spTree>
    <p:extLst>
      <p:ext uri="{BB962C8B-B14F-4D97-AF65-F5344CB8AC3E}">
        <p14:creationId xmlns:p14="http://schemas.microsoft.com/office/powerpoint/2010/main" val="220495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the summer of 1988, lightning- and human-ignited fires consumed vast stretches of Yellowstone National Park. By the time the first snowfall extinguished the last flames in September, 793,000 of the park’s 2,221,800 acres had burned.</a:t>
            </a:r>
          </a:p>
          <a:p>
            <a:r>
              <a:rPr lang="en-US" sz="1200" kern="1200" dirty="0" smtClean="0">
                <a:solidFill>
                  <a:schemeClr val="tx1"/>
                </a:solidFill>
                <a:latin typeface="+mn-lt"/>
                <a:ea typeface="+mn-ea"/>
                <a:cs typeface="+mn-cs"/>
              </a:rPr>
              <a:t>This series of images from 1987 to 2011, shows the burn scars left in the wake of the western Yellowstone fires and the slow recovery in the years that followed. Taken by Landsat-5, the images were made with a combination of visible and infrared light (green, short-wave infrared, and near infrared) to highlight the burned area and changes in vegetation. In the years that follow, the burn scar fades progressively. On the ground, grasses and wildflowers sprung up from the ashes and tiny pine trees took root and began to grow. Though changes did occur between 1988 and 2010, recovery has been slow. In 2010, the burned area is still clearly discernible.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Satellite: Landsat-5</a:t>
            </a:r>
          </a:p>
          <a:p>
            <a:r>
              <a:rPr lang="en-US" sz="1200" kern="1200" dirty="0" smtClean="0">
                <a:solidFill>
                  <a:schemeClr val="tx1"/>
                </a:solidFill>
                <a:effectLst/>
                <a:latin typeface="+mn-lt"/>
                <a:ea typeface="+mn-ea"/>
                <a:cs typeface="+mn-cs"/>
              </a:rPr>
              <a:t>Instrument:</a:t>
            </a:r>
            <a:r>
              <a:rPr lang="en-US" sz="1200" kern="1200" baseline="0" dirty="0" smtClean="0">
                <a:solidFill>
                  <a:schemeClr val="tx1"/>
                </a:solidFill>
                <a:effectLst/>
                <a:latin typeface="+mn-lt"/>
                <a:ea typeface="+mn-ea"/>
                <a:cs typeface="+mn-cs"/>
              </a:rPr>
              <a:t> TM</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2029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ellowstone_Burn recovery-MPEG-4 .mp4" descr="Time series of Yellow Stone National park burn recovery fro 1987 thru 2010. this is a false color animation where healthy vegitation is represented by green and the burned vegitations is red, over the years the red slowly turns bac to green as the plants move back into the burn scar." title="Burn Recovery in Yellowsto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19464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image_burn_recovery_yellowstone_Qsign.hwshow.thum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425389013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TotalTime>
  <Words>183</Words>
  <Application>Microsoft Macintosh PowerPoint</Application>
  <PresentationFormat>On-screen Show (16:9)</PresentationFormat>
  <Paragraphs>5</Paragraphs>
  <Slides>2</Slides>
  <Notes>1</Notes>
  <HiddenSlides>0</HiddenSlides>
  <MMClips>1</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6</cp:revision>
  <dcterms:created xsi:type="dcterms:W3CDTF">2011-08-24T13:57:10Z</dcterms:created>
  <dcterms:modified xsi:type="dcterms:W3CDTF">2014-02-25T20:40:11Z</dcterms:modified>
</cp:coreProperties>
</file>