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7"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249" autoAdjust="0"/>
  </p:normalViewPr>
  <p:slideViewPr>
    <p:cSldViewPr snapToGrid="0" snapToObjects="1">
      <p:cViewPr varScale="1">
        <p:scale>
          <a:sx n="104" d="100"/>
          <a:sy n="104" d="100"/>
        </p:scale>
        <p:origin x="-1760" y="-11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E3DAC1-B929-2041-806C-31EEBC033F5D}" type="datetimeFigureOut">
              <a:rPr lang="en-US" smtClean="0"/>
              <a:t>2/25/14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C6BDC8-A788-C348-B330-549839BAD32A}" type="slidenum">
              <a:rPr lang="en-US" smtClean="0"/>
              <a:t>‹#›</a:t>
            </a:fld>
            <a:endParaRPr lang="en-US"/>
          </a:p>
        </p:txBody>
      </p:sp>
    </p:spTree>
    <p:extLst>
      <p:ext uri="{BB962C8B-B14F-4D97-AF65-F5344CB8AC3E}">
        <p14:creationId xmlns:p14="http://schemas.microsoft.com/office/powerpoint/2010/main" val="38182027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94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200" kern="1200" dirty="0" smtClean="0">
                <a:solidFill>
                  <a:schemeClr val="tx1"/>
                </a:solidFill>
                <a:effectLst/>
                <a:latin typeface="+mn-lt"/>
                <a:ea typeface="+mn-ea"/>
                <a:cs typeface="+mn-cs"/>
              </a:rPr>
              <a:t>Urbanization of Dubai</a:t>
            </a:r>
          </a:p>
          <a:p>
            <a:r>
              <a:rPr lang="en-US" sz="1200" kern="1200" dirty="0" smtClean="0">
                <a:solidFill>
                  <a:schemeClr val="tx1"/>
                </a:solidFill>
                <a:effectLst/>
                <a:latin typeface="+mn-lt"/>
                <a:ea typeface="+mn-ea"/>
                <a:cs typeface="+mn-cs"/>
              </a:rPr>
              <a:t> </a:t>
            </a:r>
          </a:p>
          <a:p>
            <a:r>
              <a:rPr lang="en-US" sz="1200" kern="1200" dirty="0" smtClean="0">
                <a:solidFill>
                  <a:schemeClr val="tx1"/>
                </a:solidFill>
                <a:latin typeface="+mn-lt"/>
                <a:ea typeface="+mn-ea"/>
                <a:cs typeface="+mn-cs"/>
              </a:rPr>
              <a:t>To expand the possibilities for beachfront tourist development, Dubai, undertook a massive engineering project to create hundreds of artificial islands along its Persian Gulf coastline. This image series shows the progress of the Palm </a:t>
            </a:r>
            <a:r>
              <a:rPr lang="en-US" sz="1200" kern="1200" dirty="0" err="1" smtClean="0">
                <a:solidFill>
                  <a:schemeClr val="tx1"/>
                </a:solidFill>
                <a:latin typeface="+mn-lt"/>
                <a:ea typeface="+mn-ea"/>
                <a:cs typeface="+mn-cs"/>
              </a:rPr>
              <a:t>Jumeirah</a:t>
            </a:r>
            <a:r>
              <a:rPr lang="en-US" sz="1200" kern="1200" dirty="0" smtClean="0">
                <a:solidFill>
                  <a:schemeClr val="tx1"/>
                </a:solidFill>
                <a:latin typeface="+mn-lt"/>
                <a:ea typeface="+mn-ea"/>
                <a:cs typeface="+mn-cs"/>
              </a:rPr>
              <a:t> Island from 2000 to 2011.</a:t>
            </a:r>
          </a:p>
          <a:p>
            <a:r>
              <a:rPr lang="en-US" sz="1200" kern="1200" dirty="0" smtClean="0">
                <a:solidFill>
                  <a:schemeClr val="tx1"/>
                </a:solidFill>
                <a:latin typeface="+mn-lt"/>
                <a:ea typeface="+mn-ea"/>
                <a:cs typeface="+mn-cs"/>
              </a:rPr>
              <a:t>In these false-color images, bare ground appears brown, vegetation appears red, water appears dark blue, and buildings and paved surfaces appear light blue or gray. The first image shows the area prior to the island’s construction. The final image, acquired in February 2011, shows vegetation on most of the palm fronds, and numerous buildings on the tree trunk. As the years pass, urbanization spreads, and the final image shows the area almost entirely filled by roads, buildings, and irrigated land.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Satellite: Terra</a:t>
            </a:r>
          </a:p>
          <a:p>
            <a:r>
              <a:rPr lang="en-US" sz="1200" kern="1200" smtClean="0">
                <a:solidFill>
                  <a:schemeClr val="tx1"/>
                </a:solidFill>
                <a:effectLst/>
                <a:latin typeface="+mn-lt"/>
                <a:ea typeface="+mn-ea"/>
                <a:cs typeface="+mn-cs"/>
              </a:rPr>
              <a:t>Instrument:</a:t>
            </a:r>
            <a:r>
              <a:rPr lang="en-US" sz="1200" kern="1200" baseline="0" smtClean="0">
                <a:solidFill>
                  <a:schemeClr val="tx1"/>
                </a:solidFill>
                <a:effectLst/>
                <a:latin typeface="+mn-lt"/>
                <a:ea typeface="+mn-ea"/>
                <a:cs typeface="+mn-cs"/>
              </a:rPr>
              <a:t> ASTER</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2/25/14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2/25/14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2/25/14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2/25/14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2/25/14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ubai_Urban_devlope-MPEG-4 .mp4" descr="The first image, acquired in November of 2000, shows the area prior to the island’s construction. The image from February 2002, shows the barest beginnings of the artificial archipelago. By October 2002, substantial progress had been made on Palm Jumeirah, with many sandy “palm fronds” inside a circular breakwater.&#10;By November 2003, the palm tree has been constructed, and buildings and vegetation populate Palm Jumeirah in the images from November 2004, October 2005, September 2006, March 2007, and November 2008. The final image, acquired in February 2010, shows vegetation on most of the palm fronds, and numerous buildings on the tree trunk.&#10;Inland, changes are just as dramatic between November 2000 and February 2010. In the earliest image, empty desert fills the lower right quadrant of the image, as cityscape primarily hugs the coast. As the years pass, urbanization spreads, and the final image shows the area almost entirely filled by roads, buildings, and irrigated land.&#10;" title="Urbanization of Dubai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492654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34</TotalTime>
  <Words>3</Words>
  <Application>Microsoft Macintosh PowerPoint</Application>
  <PresentationFormat>On-screen Show (16:9)</PresentationFormat>
  <Paragraphs>7</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4</cp:revision>
  <dcterms:created xsi:type="dcterms:W3CDTF">2011-08-24T13:46:57Z</dcterms:created>
  <dcterms:modified xsi:type="dcterms:W3CDTF">2014-02-25T18:53:16Z</dcterms:modified>
</cp:coreProperties>
</file>