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7" d="100"/>
          <a:sy n="157" d="100"/>
        </p:scale>
        <p:origin x="-232" y="-112"/>
      </p:cViewPr>
      <p:guideLst>
        <p:guide orient="horz" pos="1620"/>
        <p:guide pos="2880"/>
      </p:guideLst>
    </p:cSldViewPr>
  </p:slideViewPr>
  <p:notesTextViewPr>
    <p:cViewPr>
      <p:scale>
        <a:sx n="100" d="100"/>
        <a:sy n="100" d="100"/>
      </p:scale>
      <p:origin x="0" y="46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48F453-B490-F74B-891E-7A7FB25BFF9E}" type="datetimeFigureOut">
              <a:rPr lang="en-US" smtClean="0"/>
              <a:t>1/29/14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B71E3F-9684-6A46-BB14-1BCEB5020551}" type="slidenum">
              <a:rPr lang="en-US" smtClean="0"/>
              <a:t>‹#›</a:t>
            </a:fld>
            <a:endParaRPr lang="en-US"/>
          </a:p>
        </p:txBody>
      </p:sp>
    </p:spTree>
    <p:extLst>
      <p:ext uri="{BB962C8B-B14F-4D97-AF65-F5344CB8AC3E}">
        <p14:creationId xmlns:p14="http://schemas.microsoft.com/office/powerpoint/2010/main" val="1723776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A decade of observations from the </a:t>
            </a:r>
            <a:r>
              <a:rPr lang="en-US" sz="1200" u="none" kern="1200" baseline="0" dirty="0" err="1" smtClean="0">
                <a:solidFill>
                  <a:schemeClr val="tx1"/>
                </a:solidFill>
                <a:latin typeface="+mn-lt"/>
                <a:ea typeface="+mn-ea"/>
                <a:cs typeface="+mn-cs"/>
              </a:rPr>
              <a:t>SeaWiFS</a:t>
            </a:r>
            <a:r>
              <a:rPr lang="en-US" sz="1200" u="none" kern="1200" baseline="0" dirty="0" smtClean="0">
                <a:solidFill>
                  <a:schemeClr val="tx1"/>
                </a:solidFill>
                <a:latin typeface="+mn-lt"/>
                <a:ea typeface="+mn-ea"/>
                <a:cs typeface="+mn-cs"/>
              </a:rPr>
              <a:t> satellite are represented in this image, which shows average chlorophyll concentrations in Earth’s oceans from mid-September 1997 through the end of August 2007. Areas where plants thrive are light blue and yellow, while less productive regions are dark blue. The satellite records the amount of light that chlorophyll is soaking up as the plant converts light, water, and carbon dioxide into glucose and oxygen through photosynthesis. In general, high chlorophyll corresponds with a high number of healthy plants.</a:t>
            </a:r>
          </a:p>
          <a:p>
            <a:r>
              <a:rPr lang="en-US" sz="1200" u="none" kern="1200" baseline="0" dirty="0" smtClean="0">
                <a:solidFill>
                  <a:schemeClr val="tx1"/>
                </a:solidFill>
                <a:latin typeface="+mn-lt"/>
                <a:ea typeface="+mn-ea"/>
                <a:cs typeface="+mn-cs"/>
              </a:rPr>
              <a:t>The global relationship between temperature and productivity was one that scientists first observed in </a:t>
            </a:r>
            <a:r>
              <a:rPr lang="en-US" sz="1200" u="none" kern="1200" baseline="0" dirty="0" err="1" smtClean="0">
                <a:solidFill>
                  <a:schemeClr val="tx1"/>
                </a:solidFill>
                <a:latin typeface="+mn-lt"/>
                <a:ea typeface="+mn-ea"/>
                <a:cs typeface="+mn-cs"/>
              </a:rPr>
              <a:t>SeaWiFS</a:t>
            </a:r>
            <a:r>
              <a:rPr lang="en-US" sz="1200" u="none" kern="1200" baseline="0" dirty="0" smtClean="0">
                <a:solidFill>
                  <a:schemeClr val="tx1"/>
                </a:solidFill>
                <a:latin typeface="+mn-lt"/>
                <a:ea typeface="+mn-ea"/>
                <a:cs typeface="+mn-cs"/>
              </a:rPr>
              <a:t> data. The places with the lowest chlorophyll concentrations are in the tropics, while the cold waters in the Arctic and Antarctic have high chlorophyll concentrations. What the image does not show is that the growth at the poles is seasonal. The plants only flourish during the spring and summer when there is sufficient light to fuel photosynthesis.</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Satellite: </a:t>
            </a:r>
            <a:r>
              <a:rPr lang="en-US" sz="1200" u="none" kern="1200" baseline="0" smtClean="0">
                <a:solidFill>
                  <a:schemeClr val="tx1"/>
                </a:solidFill>
                <a:latin typeface="+mn-lt"/>
                <a:ea typeface="+mn-ea"/>
                <a:cs typeface="+mn-cs"/>
              </a:rPr>
              <a:t>SeaWIFS</a:t>
            </a:r>
            <a:endParaRPr lang="en-US" dirty="0"/>
          </a:p>
        </p:txBody>
      </p:sp>
      <p:sp>
        <p:nvSpPr>
          <p:cNvPr id="4" name="Slide Number Placeholder 3"/>
          <p:cNvSpPr>
            <a:spLocks noGrp="1"/>
          </p:cNvSpPr>
          <p:nvPr>
            <p:ph type="sldNum" sz="quarter" idx="10"/>
          </p:nvPr>
        </p:nvSpPr>
        <p:spPr/>
        <p:txBody>
          <a:bodyPr/>
          <a:lstStyle/>
          <a:p>
            <a:fld id="{B3B71E3F-9684-6A46-BB14-1BCEB5020551}" type="slidenum">
              <a:rPr lang="en-US" smtClean="0"/>
              <a:t>1</a:t>
            </a:fld>
            <a:endParaRPr lang="en-US"/>
          </a:p>
        </p:txBody>
      </p:sp>
    </p:spTree>
    <p:extLst>
      <p:ext uri="{BB962C8B-B14F-4D97-AF65-F5344CB8AC3E}">
        <p14:creationId xmlns:p14="http://schemas.microsoft.com/office/powerpoint/2010/main" val="3834451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1/29/14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ytoplankton_decade_of_seawifs_97-0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spTree>
    <p:extLst>
      <p:ext uri="{BB962C8B-B14F-4D97-AF65-F5344CB8AC3E}">
        <p14:creationId xmlns:p14="http://schemas.microsoft.com/office/powerpoint/2010/main" val="1683341482"/>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177</Words>
  <Application>Microsoft Macintosh PowerPoint</Application>
  <PresentationFormat>On-screen Show (16:9)</PresentationFormat>
  <Paragraphs>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2014-01-29T19:08:36Z</dcterms:created>
  <dcterms:modified xsi:type="dcterms:W3CDTF">2014-01-29T19:08:58Z</dcterms:modified>
</cp:coreProperties>
</file>