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04" y="-1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69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E339B-B1F5-4A48-A2C8-CABA308F9D3F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E6DC1-1A99-C94F-8528-CF9331BE1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8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Sea-surface temperature is the temperature of the top millimeter of the ocean's surface. An anomaly is when something is different from normal, or average. A sea-surface temperature anomaly is how different the ocean temperature at a particular location at a particular time is from the normal temperatures for that place. Sea surface temperature anomalies can happen as part of normal ocean cycles or they can be a sign of long-term climate change, such as global warming.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maps show monthly sea-surface temperature anomalies from June 2002 to September 2011, as derived from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Aqua’s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Advanced Microwave Scanning Radiometer - Earth Observing System (AMSR-E) data. AMSR-E ended data collection in October 2011 due to problems with the rotation of its antenna.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Satillite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Aqua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Instrument: AMSR-E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E6DC1-1A99-C94F-8528-CF9331BE14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sre_sstan_m_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9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</TotalTime>
  <Words>151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2013-12-24T15:40:55Z</dcterms:created>
  <dcterms:modified xsi:type="dcterms:W3CDTF">2013-12-24T15:42:24Z</dcterms:modified>
</cp:coreProperties>
</file>