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4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4BFD5-4237-274E-91B9-F5825581820D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3FF93-7AC9-964F-8806-BB54CB40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1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fire data collected globally every day by the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instrument onboard NASA's Terra satellite, scientists produce maps like these to show the number and extent of fire around the world each month.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red, orange, and yellow pixels on these monthly maps from March 2000 to the present show the locations where the MODIS instrument detected actively burning fires. The colors represent a count of the number of fires each month observed within a 1000-square-kilometer (~385-square-mile) area. White pixels show the high end of the count—as many as 100 fires in a 1000-square-kilometer area per day. Yellow pixels show as many as 10 fires, orange shows as many as 5 fires, and red areas as few as 1 fire in a 1000-square-kilometer area per day. Active fire maps such as these are helping scientists to better understand Earth's environment and climate system.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Terra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FF93-7AC9-964F-8806-BB54CB4009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7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14a1_m_fire_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7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188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2014-01-06T21:17:18Z</dcterms:created>
  <dcterms:modified xsi:type="dcterms:W3CDTF">2014-01-06T21:18:15Z</dcterms:modified>
</cp:coreProperties>
</file>