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7" d="100"/>
          <a:sy n="157" d="100"/>
        </p:scale>
        <p:origin x="-232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46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F5D2E-61B9-6E42-8399-DCA83CDEE8FD}" type="datetimeFigureOut">
              <a:rPr lang="en-US" smtClean="0"/>
              <a:t>1/10/14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28705-0BBC-BF4A-9098-76A8E77B8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17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better understand the role of clouds in the Earth's climate system, scientists need two important measurements: cloud optical thickness and cloud particle size. A cloud's optical thickness is a measure of attenuation of the light passing through the atmosphere due to the scattering and absorption by cloud droplets. Clouds do not absorb visible wavelengths of sunlight; rather, clouds scatter and reflect most visible light. The higher a cloud's optical thickness, the more sunlight the cloud is scattering and reflecting.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maps show monthly cloud optical thickness from January 2005 to the present, produced using data from the Moderate Resolution Imaging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Spectroradiometer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(MODIS) instrument onboard NASA’s Terra satellite. Dark blue shades indicate areas where there are low cloud-optical-thickness values, while white shades indicate high values (i.e., greater attenuation caused by the scattering and absorption from cloud droplets).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Satellite: Terra</a:t>
            </a:r>
          </a:p>
          <a:p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Instrument: MODIS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8705-0BBC-BF4A-9098-76A8E77B8F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69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dal2_m_cld_ot_72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43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0</TotalTime>
  <Words>167</Words>
  <Application>Microsoft Macintosh PowerPoint</Application>
  <PresentationFormat>On-screen Show (16:9)</PresentationFormat>
  <Paragraphs>6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Black</vt:lpstr>
      <vt:lpstr>PowerPoint Presentation</vt:lpstr>
    </vt:vector>
  </TitlesOfParts>
  <Company>NASA SSAI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Malanoski</dc:creator>
  <cp:lastModifiedBy>Mark Malanoski</cp:lastModifiedBy>
  <cp:revision>1</cp:revision>
  <dcterms:created xsi:type="dcterms:W3CDTF">2014-01-10T20:28:37Z</dcterms:created>
  <dcterms:modified xsi:type="dcterms:W3CDTF">2014-01-10T20:29:13Z</dcterms:modified>
</cp:coreProperties>
</file>