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352"/>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E80E54-6D4B-0244-B1B9-25AFF6B85248}" type="datetimeFigureOut">
              <a:rPr lang="en-US" smtClean="0"/>
              <a:t>1/10/14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ACC2C-6EDD-C646-B476-AA0DAE15FF33}" type="slidenum">
              <a:rPr lang="en-US" smtClean="0"/>
              <a:t>‹#›</a:t>
            </a:fld>
            <a:endParaRPr lang="en-US"/>
          </a:p>
        </p:txBody>
      </p:sp>
    </p:spTree>
    <p:extLst>
      <p:ext uri="{BB962C8B-B14F-4D97-AF65-F5344CB8AC3E}">
        <p14:creationId xmlns:p14="http://schemas.microsoft.com/office/powerpoint/2010/main" val="19921984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Water vapor is the most abundant greenhouse gas in the atmosphere as it traps heat near the surface of the Earth making our planet warm enough to support life. Scientists monitor water vapor in the atmosphere because it influences Earth's weather patterns, and because it is a very important component of Earth's climate system.</a:t>
            </a:r>
          </a:p>
          <a:p>
            <a:r>
              <a:rPr lang="en-US" sz="1200" u="none" kern="1200" baseline="0" dirty="0" smtClean="0">
                <a:solidFill>
                  <a:schemeClr val="tx1"/>
                </a:solidFill>
                <a:latin typeface="+mn-lt"/>
                <a:ea typeface="+mn-ea"/>
                <a:cs typeface="+mn-cs"/>
              </a:rPr>
              <a:t>These maps show a monthly water vapor product from January 2005 to the present, derived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Terra satellite. The water vapor product reveals the total amount of water vapor in a 1-kilometer by 1-kilometer column of the atmosphere. Dark blue shades indicate areas with high water vapor content, while light yellow shades indicate areas with little or no water vapor content.</a:t>
            </a: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61DACC2C-6EDD-C646-B476-AA0DAE15FF33}" type="slidenum">
              <a:rPr lang="en-US" smtClean="0"/>
              <a:t>1</a:t>
            </a:fld>
            <a:endParaRPr lang="en-US"/>
          </a:p>
        </p:txBody>
      </p:sp>
    </p:spTree>
    <p:extLst>
      <p:ext uri="{BB962C8B-B14F-4D97-AF65-F5344CB8AC3E}">
        <p14:creationId xmlns:p14="http://schemas.microsoft.com/office/powerpoint/2010/main" val="397069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al2_m_sky_wv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787786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147</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2014-01-10T21:03:04Z</dcterms:created>
  <dcterms:modified xsi:type="dcterms:W3CDTF">2014-01-10T21:03:42Z</dcterms:modified>
</cp:coreProperties>
</file>