
<file path=[Content_Types].xml><?xml version="1.0" encoding="utf-8"?>
<Types xmlns="http://schemas.openxmlformats.org/package/2006/content-types">
  <Default Extension="xml" ContentType="application/xml"/>
  <Default Extension="mov"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57" d="100"/>
          <a:sy n="157" d="100"/>
        </p:scale>
        <p:origin x="-232" y="-104"/>
      </p:cViewPr>
      <p:guideLst>
        <p:guide orient="horz" pos="1620"/>
        <p:guide pos="2880"/>
      </p:guideLst>
    </p:cSldViewPr>
  </p:slideViewPr>
  <p:notesTextViewPr>
    <p:cViewPr>
      <p:scale>
        <a:sx n="100" d="100"/>
        <a:sy n="100" d="100"/>
      </p:scale>
      <p:origin x="0" y="696"/>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A47F53-6EE3-574C-AC0A-5E4CDC1E680F}" type="datetimeFigureOut">
              <a:rPr lang="en-US" smtClean="0"/>
              <a:t>1/10/14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6B7592-73C7-CD46-8317-F8BEBAF58DE9}" type="slidenum">
              <a:rPr lang="en-US" smtClean="0"/>
              <a:t>‹#›</a:t>
            </a:fld>
            <a:endParaRPr lang="en-US"/>
          </a:p>
        </p:txBody>
      </p:sp>
    </p:spTree>
    <p:extLst>
      <p:ext uri="{BB962C8B-B14F-4D97-AF65-F5344CB8AC3E}">
        <p14:creationId xmlns:p14="http://schemas.microsoft.com/office/powerpoint/2010/main" val="249273435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Land-surface temperature is how hot the surface of the Earth would feel to touch. From a satellite’s perspective, the “surface” is whatever it sees when it looks through the atmosphere to the ground. It could be snow and ice, the grass, a rooftop, or the treetops in a forest. An anomaly is when something is different from normal, or average.</a:t>
            </a:r>
          </a:p>
          <a:p>
            <a:r>
              <a:rPr lang="en-US" sz="1200" u="none" kern="1200" baseline="0" dirty="0" smtClean="0">
                <a:solidFill>
                  <a:schemeClr val="tx1"/>
                </a:solidFill>
                <a:latin typeface="+mn-lt"/>
                <a:ea typeface="+mn-ea"/>
                <a:cs typeface="+mn-cs"/>
              </a:rPr>
              <a:t>These maps show monthly daytime land-surface-temperature anomalies from March 2000 to the present, compared to the average monthly temperatures from 2001-2010 as derived using data from the Moderate Resolution Imaging </a:t>
            </a:r>
            <a:r>
              <a:rPr lang="en-US" sz="1200" u="none" kern="1200" baseline="0" dirty="0" err="1" smtClean="0">
                <a:solidFill>
                  <a:schemeClr val="tx1"/>
                </a:solidFill>
                <a:latin typeface="+mn-lt"/>
                <a:ea typeface="+mn-ea"/>
                <a:cs typeface="+mn-cs"/>
              </a:rPr>
              <a:t>Spectroradiometer</a:t>
            </a:r>
            <a:r>
              <a:rPr lang="en-US" sz="1200" u="none" kern="1200" baseline="0" dirty="0" smtClean="0">
                <a:solidFill>
                  <a:schemeClr val="tx1"/>
                </a:solidFill>
                <a:latin typeface="+mn-lt"/>
                <a:ea typeface="+mn-ea"/>
                <a:cs typeface="+mn-cs"/>
              </a:rPr>
              <a:t> (MODIS) instrument onboard NASA’s Terra satellite. Places that are warmer than average are red, places that are near-normal are white, and places that are cooler than average are blue. Black means there is no data. Some land-surface-temperature anomalies are simply transient weather phenomena, not part of a specific pattern or trend. Others anomalies are more meaningful. Widespread cold anomalies may be an indication of a harsh winter with lots of snow on the ground. Isolated warm (daytime) anomalies that appear in forests or other natural ecosystems may indicate deforestation or insect damage. Many urban areas also show up as hot spots in these maps because developed areas are often warmer in the daytime than surrounding natural ecosystem or farmland.</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Satellite: Terra</a:t>
            </a:r>
          </a:p>
          <a:p>
            <a:r>
              <a:rPr lang="en-US" sz="1200" u="none" kern="1200" baseline="0" smtClean="0">
                <a:solidFill>
                  <a:schemeClr val="tx1"/>
                </a:solidFill>
                <a:latin typeface="+mn-lt"/>
                <a:ea typeface="+mn-ea"/>
                <a:cs typeface="+mn-cs"/>
              </a:rPr>
              <a:t>Instrument: MODIS</a:t>
            </a:r>
            <a:endParaRPr lang="en-US"/>
          </a:p>
        </p:txBody>
      </p:sp>
      <p:sp>
        <p:nvSpPr>
          <p:cNvPr id="4" name="Slide Number Placeholder 3"/>
          <p:cNvSpPr>
            <a:spLocks noGrp="1"/>
          </p:cNvSpPr>
          <p:nvPr>
            <p:ph type="sldNum" sz="quarter" idx="10"/>
          </p:nvPr>
        </p:nvSpPr>
        <p:spPr/>
        <p:txBody>
          <a:bodyPr/>
          <a:lstStyle/>
          <a:p>
            <a:fld id="{F16B7592-73C7-CD46-8317-F8BEBAF58DE9}" type="slidenum">
              <a:rPr lang="en-US" smtClean="0"/>
              <a:t>1</a:t>
            </a:fld>
            <a:endParaRPr lang="en-US"/>
          </a:p>
        </p:txBody>
      </p:sp>
    </p:spTree>
    <p:extLst>
      <p:ext uri="{BB962C8B-B14F-4D97-AF65-F5344CB8AC3E}">
        <p14:creationId xmlns:p14="http://schemas.microsoft.com/office/powerpoint/2010/main" val="2022477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1/10/14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1/10/14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1/10/14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1/10/14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1/10/14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1/10/14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od_lstad_m_720p.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97727842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0</TotalTime>
  <Words>258</Words>
  <Application>Microsoft Macintosh PowerPoint</Application>
  <PresentationFormat>On-screen Show (16:9)</PresentationFormat>
  <Paragraphs>6</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NASA SSAI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1</cp:revision>
  <dcterms:created xsi:type="dcterms:W3CDTF">2014-01-10T21:11:28Z</dcterms:created>
  <dcterms:modified xsi:type="dcterms:W3CDTF">2014-01-10T21:12:01Z</dcterms:modified>
</cp:coreProperties>
</file>