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4CAE8-5CB7-F848-A176-1A33D72AAC68}" type="datetimeFigureOut">
              <a:rPr lang="en-US" smtClean="0"/>
              <a:t>1/17/14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B10A3C-6266-AD4D-BA89-92860C39997E}" type="slidenum">
              <a:rPr lang="en-US" smtClean="0"/>
              <a:t>‹#›</a:t>
            </a:fld>
            <a:endParaRPr lang="en-US"/>
          </a:p>
        </p:txBody>
      </p:sp>
    </p:spTree>
    <p:extLst>
      <p:ext uri="{BB962C8B-B14F-4D97-AF65-F5344CB8AC3E}">
        <p14:creationId xmlns:p14="http://schemas.microsoft.com/office/powerpoint/2010/main" val="11597492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At the base of the ocean food web are single-celled algae and other plant-like organisms known as phytoplankton. Like plants on land, phytoplankton use chlorophyll and other light-harvesting pigments to carry out photosynthesis, absorbing atmospheric carbon dioxide to produce sugars for fuel. Chlorophyll in the water changes the way it reflects and absorbs sunlight, allowing scientists to map the amount and location of phytoplankton. These measurements give scientists valuable insights into the health of the ocean environment, and help scientists study the ocean carbon cycle.</a:t>
            </a:r>
          </a:p>
          <a:p>
            <a:r>
              <a:rPr lang="en-US" sz="1200" u="none" kern="1200" baseline="0" dirty="0" smtClean="0">
                <a:solidFill>
                  <a:schemeClr val="tx1"/>
                </a:solidFill>
                <a:latin typeface="+mn-lt"/>
                <a:ea typeface="+mn-ea"/>
                <a:cs typeface="+mn-cs"/>
              </a:rPr>
              <a:t>These monthly chlorophyll maps show milligrams of chlorophyll per cubic meter of seawater from July 2002 to the present, derived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Aqua satellite. Places where chlorophyll amounts were very low, indicating very low numbers of phytoplankton are blue. Places where chlorophyll concentrations were high, meaning many phytoplankton were growing, are yellow. Land is dark gray, and places where MODIS could not collect data because of sea ice, polar darkness, or clouds are light gray. The highest chlorophyll concentrations, where tiny surface-dwelling ocean plants are thriving, are in cold polar waters or in places where ocean currents bring cold water to the surface.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44B10A3C-6266-AD4D-BA89-92860C39997E}" type="slidenum">
              <a:rPr lang="en-US" smtClean="0"/>
              <a:t>1</a:t>
            </a:fld>
            <a:endParaRPr lang="en-US"/>
          </a:p>
        </p:txBody>
      </p:sp>
    </p:spTree>
    <p:extLst>
      <p:ext uri="{BB962C8B-B14F-4D97-AF65-F5344CB8AC3E}">
        <p14:creationId xmlns:p14="http://schemas.microsoft.com/office/powerpoint/2010/main" val="344282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1/17/14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1dmm_chlora_720p-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8238463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237</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2014-01-17T18:23:47Z</dcterms:created>
  <dcterms:modified xsi:type="dcterms:W3CDTF">2014-01-17T18:24:53Z</dcterms:modified>
</cp:coreProperties>
</file>