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23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46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96A6F-4391-A54F-A25C-0175DAD9D45F}" type="datetimeFigureOut">
              <a:rPr lang="en-US" smtClean="0"/>
              <a:t>1/17/14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AD540-7318-5445-BA1C-696F0D465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better understand the role of clouds in the Earth's climate system, scientists need two important measurements: cloud optical thickness and cloud particle size. A cloud's optical thickness is a measure of attenuation of the light passing through the atmosphere due to the scattering and absorption by cloud droplets. Clouds do not absorb visible wavelengths of sunlight; rather, clouds scatter and reflect most visible light. The higher a cloud's optical thickness, the more sunlight the cloud is scattering and reflecting.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maps show monthly cloud optical thickness from July 2002 to the present, produced using data from the Moderate Resolution Imaging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Spectroradiometer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(MODIS) instrument onboard NASA’s Aqua satellite. Dark blue shades indicate areas where there are low cloud-optical-thickness values, while white shades indicate high values (i.e., greater attenuation caused by the scattering and absorption from cloud droplets).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Satellite: Aqua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Instrument: MODIS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AD540-7318-5445-BA1C-696F0D465B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7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dal2_m_cld_ot_720p-H26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1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0</TotalTime>
  <Words>167</Words>
  <Application>Microsoft Macintosh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1</cp:revision>
  <dcterms:created xsi:type="dcterms:W3CDTF">2014-01-17T21:16:59Z</dcterms:created>
  <dcterms:modified xsi:type="dcterms:W3CDTF">2014-01-17T21:17:23Z</dcterms:modified>
</cp:coreProperties>
</file>