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0" d="100"/>
          <a:sy n="130" d="100"/>
        </p:scale>
        <p:origin x="-96" y="-4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464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F991A-67FF-F545-AEFC-A8B20EC193BC}" type="datetimeFigureOut">
              <a:rPr lang="en-US" smtClean="0"/>
              <a:t>10/24/13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E80032-F117-FD42-AD7C-556A08B6F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057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July 2012 NASA's High Resolution Coronal Imager, or Hi-C, telescope launched on a sounding rocket and captured the highest-resolution images ever taken of the sun's million-degree atmosphere, or corona. The square area outlined in yellow in the full disk image of the sun [left], taken by the Atmospheric Imaging Array (AIA) on NASA's Solar Dynamics Observatory (SDO), represents the Hi-C field-of-view.</a:t>
            </a:r>
          </a:p>
          <a:p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Hi-C telescope captured five minutes of data of the solar corona at about five times finer resolution than SDO's AIA. Within the Hi-C field-of-view [center], scientists identified several examples of coronal braiding—structures that appear to be wrapped and woven together. Zoomed in [right], these braided structures appear to be several strands, or magnetic field lines, tangled together, illuminated by hot plasma. This particular braided structure released energy in a small solar flare, shortly after the Hi-C flight.</a:t>
            </a:r>
          </a:p>
          <a:p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decades scientists have sought to understand why the corona is 50 to 100 times hotter than the surface of the sun. </a:t>
            </a:r>
            <a:r>
              <a:rPr lang="en-US" sz="1200" u="non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Images like these, taken by Hi-C, hint that these braided structures release magnetic energy that likely contributes to the intense heating of the solar corona.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80032-F117-FD42-AD7C-556A08B6FAD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559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10/24/13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10/24/13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10/24/13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10/24/13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elio1_alt-fla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0"/>
            <a:ext cx="654770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339689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0</TotalTime>
  <Words>245</Words>
  <Application>Microsoft Macintosh PowerPoint</Application>
  <PresentationFormat>On-screen Show (16:9)</PresentationFormat>
  <Paragraphs>4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Black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Malanoski</dc:creator>
  <cp:lastModifiedBy>Mark Malanoski</cp:lastModifiedBy>
  <cp:revision>1</cp:revision>
  <dcterms:created xsi:type="dcterms:W3CDTF">2013-10-24T20:08:47Z</dcterms:created>
  <dcterms:modified xsi:type="dcterms:W3CDTF">2013-10-24T20:09:43Z</dcterms:modified>
</cp:coreProperties>
</file>