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96" y="-4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46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03D7E-B242-1F41-BB25-5520F5C7A689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B0E76-EF71-0B48-85CF-BA8323D82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16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Shown here, observations from NASA's Chandra X-ray telescope reveal a massive cloud of multimillion-degree gas in a galaxy about 60 million light years from Earth. The hot gas cloud is likely caused by a collision between a dwarf galaxy [bottom left] and a much larger galaxy called NGC 1232 [center]. The image, which combines X-rays and optical light, shows the scene of the collision. Chandra X-ray data, in purple, show the hot gas has a comet-like appearance, caused by the motion of the dwarf galaxy. Optical data from the European Southern Observatory's Very Large Telescope reveal the spiral galaxy in blue and white. The X-ray emission source at the top right of the image appears to be unrelated to the galaxy collision.</a:t>
            </a:r>
          </a:p>
          <a:p>
            <a:r>
              <a:rPr lang="en-US" sz="12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confirmed, this discovery would mark the first time such a collision has been detected only in X-rays, and could have implications for understanding how galaxies grow through similar collisions. </a:t>
            </a:r>
            <a:r>
              <a:rPr lang="en-US" sz="1200" u="non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impact between the dwarf galaxy and the spiral galaxy caused a shock wave—akin to a sonic boom on Earth—that generated the hot gas with a temperature of about 6 million degrees.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B0E76-EF71-0B48-85CF-BA8323D825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5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stro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0"/>
            <a:ext cx="654770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4358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0</TotalTime>
  <Words>223</Words>
  <Application>Microsoft Macintosh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Malanoski</dc:creator>
  <cp:lastModifiedBy>Mark Malanoski</cp:lastModifiedBy>
  <cp:revision>1</cp:revision>
  <dcterms:created xsi:type="dcterms:W3CDTF">2013-10-24T20:42:40Z</dcterms:created>
  <dcterms:modified xsi:type="dcterms:W3CDTF">2013-10-24T20:43:17Z</dcterms:modified>
</cp:coreProperties>
</file>