
<file path=[Content_Types].xml><?xml version="1.0" encoding="utf-8"?>
<Types xmlns="http://schemas.openxmlformats.org/package/2006/content-types">
  <Default Extension="xml" ContentType="application/xml"/>
  <Default Extension="mov"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40" d="100"/>
          <a:sy n="140" d="100"/>
        </p:scale>
        <p:origin x="-112" y="-296"/>
      </p:cViewPr>
      <p:guideLst>
        <p:guide orient="horz" pos="1620"/>
        <p:guide pos="2880"/>
      </p:guideLst>
    </p:cSldViewPr>
  </p:slideViewPr>
  <p:notesTextViewPr>
    <p:cViewPr>
      <p:scale>
        <a:sx n="100" d="100"/>
        <a:sy n="100" d="100"/>
      </p:scale>
      <p:origin x="0" y="616"/>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9E6CDC-BD1D-9241-B899-5C5FC510CA11}" type="datetimeFigureOut">
              <a:rPr lang="en-US" smtClean="0"/>
              <a:t>3/13/14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56599D-DFFB-3246-B1AE-514EF7DC28CF}" type="slidenum">
              <a:rPr lang="en-US" smtClean="0"/>
              <a:t>‹#›</a:t>
            </a:fld>
            <a:endParaRPr lang="en-US"/>
          </a:p>
        </p:txBody>
      </p:sp>
    </p:spTree>
    <p:extLst>
      <p:ext uri="{BB962C8B-B14F-4D97-AF65-F5344CB8AC3E}">
        <p14:creationId xmlns:p14="http://schemas.microsoft.com/office/powerpoint/2010/main" val="3765862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The world is getting warmer. This map shows global, annual temperature anomalies from 1880 to 2013 based on analysis conducted by NASA’s Goddard Institute for Space Studies (GISS). Red and blue shades show how much warmer or cooler a given area was compared to an averaged base period from 1951 to 1980. The graph shows yearly, global GISS temperature anomaly data from 1880 to 2012. Though there are minor variations from year to year, the general trend shows rapid warming in the past few decades, with the last decade being the warmest.</a:t>
            </a:r>
          </a:p>
          <a:p>
            <a:r>
              <a:rPr lang="en-US" sz="1200" u="none" kern="1200" baseline="0" dirty="0" smtClean="0">
                <a:solidFill>
                  <a:schemeClr val="tx1"/>
                </a:solidFill>
                <a:latin typeface="+mn-lt"/>
                <a:ea typeface="+mn-ea"/>
                <a:cs typeface="+mn-cs"/>
              </a:rPr>
              <a:t>To conduct its analysis, GISS uses publicly available data from approximately 6300 meteorological stations around the world; ship-based and satellite observations of sea surface temperature; and Antarctic research station measurements. These three datasets are loaded into a computer analysis program that calculates trends in temperature anomalies relative to the annual average temperature from 1951 to 1980. Generally, warming is greater over land than over the oceans because water is slower to absorb and release heat. Warming may also differ substantially within specific landmasses and ocean basins.</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Model: </a:t>
            </a:r>
            <a:r>
              <a:rPr lang="en-US" sz="1200" u="none" kern="1200" baseline="0" dirty="0" err="1" smtClean="0">
                <a:solidFill>
                  <a:schemeClr val="tx1"/>
                </a:solidFill>
                <a:latin typeface="+mn-lt"/>
                <a:ea typeface="+mn-ea"/>
                <a:cs typeface="+mn-cs"/>
              </a:rPr>
              <a:t>GISStemp</a:t>
            </a:r>
            <a:r>
              <a:rPr lang="en-US" sz="1200" u="none" kern="1200" baseline="0" smtClean="0">
                <a:solidFill>
                  <a:schemeClr val="tx1"/>
                </a:solidFill>
                <a:latin typeface="+mn-lt"/>
                <a:ea typeface="+mn-ea"/>
                <a:cs typeface="+mn-cs"/>
              </a:rPr>
              <a:t> analysis</a:t>
            </a:r>
            <a:endParaRPr lang="en-US" dirty="0"/>
          </a:p>
        </p:txBody>
      </p:sp>
      <p:sp>
        <p:nvSpPr>
          <p:cNvPr id="4" name="Slide Number Placeholder 3"/>
          <p:cNvSpPr>
            <a:spLocks noGrp="1"/>
          </p:cNvSpPr>
          <p:nvPr>
            <p:ph type="sldNum" sz="quarter" idx="10"/>
          </p:nvPr>
        </p:nvSpPr>
        <p:spPr/>
        <p:txBody>
          <a:bodyPr/>
          <a:lstStyle/>
          <a:p>
            <a:fld id="{5D56599D-DFFB-3246-B1AE-514EF7DC28CF}" type="slidenum">
              <a:rPr lang="en-US" smtClean="0"/>
              <a:t>1</a:t>
            </a:fld>
            <a:endParaRPr lang="en-US"/>
          </a:p>
        </p:txBody>
      </p:sp>
    </p:spTree>
    <p:extLst>
      <p:ext uri="{BB962C8B-B14F-4D97-AF65-F5344CB8AC3E}">
        <p14:creationId xmlns:p14="http://schemas.microsoft.com/office/powerpoint/2010/main" val="2266062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3/13/14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3/13/14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3/13/14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3/13/14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3/13/14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3/13/14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3/13/14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3/13/14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3/13/14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3/13/14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3/13/14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3/13/14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ov"/><Relationship Id="rId2" Type="http://schemas.openxmlformats.org/officeDocument/2006/relationships/video" Target="../media/media1.mo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ong_term_global_warm_trend_continues-H.264 6.75Mbps.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75469387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0</TotalTime>
  <Words>204</Words>
  <Application>Microsoft Macintosh PowerPoint</Application>
  <PresentationFormat>On-screen Show (16:9)</PresentationFormat>
  <Paragraphs>5</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Black</vt:lpstr>
      <vt:lpstr>PowerPoint Presentation</vt:lpstr>
    </vt:vector>
  </TitlesOfParts>
  <Company>NASA SSAI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1</cp:revision>
  <dcterms:created xsi:type="dcterms:W3CDTF">2014-03-13T15:44:27Z</dcterms:created>
  <dcterms:modified xsi:type="dcterms:W3CDTF">2014-03-13T15:45:01Z</dcterms:modified>
</cp:coreProperties>
</file>