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04" y="-1208"/>
      </p:cViewPr>
      <p:guideLst>
        <p:guide orient="horz" pos="1620"/>
        <p:guide pos="2880"/>
      </p:guideLst>
    </p:cSldViewPr>
  </p:slideViewPr>
  <p:notesTextViewPr>
    <p:cViewPr>
      <p:scale>
        <a:sx n="100" d="100"/>
        <a:sy n="100" d="100"/>
      </p:scale>
      <p:origin x="0" y="696"/>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BBB2CA-06F1-8A45-8F5A-3CA0DB20D6E0}" type="datetimeFigureOut">
              <a:rPr lang="en-US" smtClean="0"/>
              <a:t>12/4/13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B0DDE7-23F6-D14E-B798-CE0C14815425}" type="slidenum">
              <a:rPr lang="en-US" smtClean="0"/>
              <a:t>‹#›</a:t>
            </a:fld>
            <a:endParaRPr lang="en-US"/>
          </a:p>
        </p:txBody>
      </p:sp>
    </p:spTree>
    <p:extLst>
      <p:ext uri="{BB962C8B-B14F-4D97-AF65-F5344CB8AC3E}">
        <p14:creationId xmlns:p14="http://schemas.microsoft.com/office/powerpoint/2010/main" val="10636347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The sun and its atmosphere consist of several zones, or layers, from the inner core to the outer corona. Beyond the corona is the solar wind, which is an outward expansion of coronal plasma that extends well beyond the orbit of Pluto. This entire region of space influenced by the sun is called the </a:t>
            </a:r>
            <a:r>
              <a:rPr lang="en-US" sz="1200" u="none" kern="1200" baseline="0" dirty="0" err="1" smtClean="0">
                <a:solidFill>
                  <a:schemeClr val="tx1"/>
                </a:solidFill>
                <a:latin typeface="+mn-lt"/>
                <a:ea typeface="+mn-ea"/>
                <a:cs typeface="+mn-cs"/>
              </a:rPr>
              <a:t>heliosphere</a:t>
            </a:r>
            <a:r>
              <a:rPr lang="en-US" sz="1200" u="none" kern="1200" baseline="0" dirty="0" smtClean="0">
                <a:solidFill>
                  <a:schemeClr val="tx1"/>
                </a:solidFill>
                <a:latin typeface="+mn-lt"/>
                <a:ea typeface="+mn-ea"/>
                <a:cs typeface="+mn-cs"/>
              </a:rPr>
              <a:t>. Controlled by the Earth’s magnetic field, the magnetosphere acts as a shield protecting the planet from solar wind. The shape of the Earth's magnetosphere is the direct result of being impacted by solar wind, compressed on its sunward side and elongated on the night-side, the </a:t>
            </a:r>
            <a:r>
              <a:rPr lang="en-US" sz="1200" u="none" kern="1200" baseline="0" dirty="0" err="1" smtClean="0">
                <a:solidFill>
                  <a:schemeClr val="tx1"/>
                </a:solidFill>
                <a:latin typeface="+mn-lt"/>
                <a:ea typeface="+mn-ea"/>
                <a:cs typeface="+mn-cs"/>
              </a:rPr>
              <a:t>magnetotail</a:t>
            </a:r>
            <a:r>
              <a:rPr lang="en-US" sz="1200" u="none" kern="1200" baseline="0" dirty="0" smtClean="0">
                <a:solidFill>
                  <a:schemeClr val="tx1"/>
                </a:solidFill>
                <a:latin typeface="+mn-lt"/>
                <a:ea typeface="+mn-ea"/>
                <a:cs typeface="+mn-cs"/>
              </a:rPr>
              <a:t>. The shock wave where the solar wind encounters Earth's magnetosphere is called the bow shock, which slows and diverts the solar wind.</a:t>
            </a:r>
          </a:p>
          <a:p>
            <a:r>
              <a:rPr lang="en-US" sz="1200" u="none" kern="1200" baseline="0" dirty="0" smtClean="0">
                <a:solidFill>
                  <a:schemeClr val="tx1"/>
                </a:solidFill>
                <a:latin typeface="+mn-lt"/>
                <a:ea typeface="+mn-ea"/>
                <a:cs typeface="+mn-cs"/>
              </a:rPr>
              <a:t>Solar activity lead to solar eruptions, which includes such phenomena as sunspots, flares, prominences, and coronal mass ejections that influence space weather, or near-Earth environmental conditions. Modern society depends heavily on a variety of technologies that are susceptible to space weather. </a:t>
            </a:r>
            <a:r>
              <a:rPr lang="en-US" sz="1200" u="none" kern="1200" baseline="0" smtClean="0">
                <a:solidFill>
                  <a:schemeClr val="tx1"/>
                </a:solidFill>
                <a:latin typeface="+mn-lt"/>
                <a:ea typeface="+mn-ea"/>
                <a:cs typeface="+mn-cs"/>
              </a:rPr>
              <a:t>CMEs for example can cause geomagnetic storms that can disrupt satellite communications and navigational equipment, and even cause blackouts.</a:t>
            </a:r>
            <a:endParaRPr lang="en-US"/>
          </a:p>
        </p:txBody>
      </p:sp>
      <p:sp>
        <p:nvSpPr>
          <p:cNvPr id="4" name="Slide Number Placeholder 3"/>
          <p:cNvSpPr>
            <a:spLocks noGrp="1"/>
          </p:cNvSpPr>
          <p:nvPr>
            <p:ph type="sldNum" sz="quarter" idx="10"/>
          </p:nvPr>
        </p:nvSpPr>
        <p:spPr/>
        <p:txBody>
          <a:bodyPr/>
          <a:lstStyle/>
          <a:p>
            <a:fld id="{8FB0DDE7-23F6-D14E-B798-CE0C14815425}" type="slidenum">
              <a:rPr lang="en-US" smtClean="0"/>
              <a:t>1</a:t>
            </a:fld>
            <a:endParaRPr lang="en-US"/>
          </a:p>
        </p:txBody>
      </p:sp>
    </p:spTree>
    <p:extLst>
      <p:ext uri="{BB962C8B-B14F-4D97-AF65-F5344CB8AC3E}">
        <p14:creationId xmlns:p14="http://schemas.microsoft.com/office/powerpoint/2010/main" val="1501465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12/4/13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arthSunSystem_HW.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5133474"/>
          </a:xfrm>
          <a:prstGeom prst="rect">
            <a:avLst/>
          </a:prstGeom>
        </p:spPr>
      </p:pic>
    </p:spTree>
    <p:extLst>
      <p:ext uri="{BB962C8B-B14F-4D97-AF65-F5344CB8AC3E}">
        <p14:creationId xmlns:p14="http://schemas.microsoft.com/office/powerpoint/2010/main" val="6301161"/>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0</TotalTime>
  <Words>210</Words>
  <Application>Microsoft Macintosh PowerPoint</Application>
  <PresentationFormat>On-screen Show (16:9)</PresentationFormat>
  <Paragraphs>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NASA SSAI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2013-12-04T15:15:13Z</dcterms:created>
  <dcterms:modified xsi:type="dcterms:W3CDTF">2013-12-04T15:16:08Z</dcterms:modified>
</cp:coreProperties>
</file>