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6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8B12-5402-8F47-9795-7236C23C4BCA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62E9-9FE8-E448-987A-35FC8C4BF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Rainfall over the Philippines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 a year's worth of data show rainfall patterns over the Philippines.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62E9-9FE8-E448-987A-35FC8C4BF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mm_philippines_rainfall_2013_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</TotalTime>
  <Words>19</Words>
  <Application>Microsoft Macintosh PowerPoint</Application>
  <PresentationFormat>On-screen Show (16:9)</PresentationFormat>
  <Paragraphs>4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>NASA/GST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1</cp:revision>
  <dcterms:created xsi:type="dcterms:W3CDTF">2014-09-05T13:57:20Z</dcterms:created>
  <dcterms:modified xsi:type="dcterms:W3CDTF">2014-09-05T13:59:04Z</dcterms:modified>
</cp:coreProperties>
</file>