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4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031A6-2F53-8A42-9CBB-E51FA9E98175}" type="datetimeFigureOut">
              <a:rPr lang="en-US" smtClean="0"/>
              <a:t>2/12/14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93F35-27D2-B34B-B4FA-97F46971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visualization from January 1, 2011 to December 31, 2013 shows sea surface temperatures (SST) associated with the Agulhas Current near South Africa at 1-kilometer (~0.6 mile) resolution. The Agulhas Current is a western boundary current that transports warm water in the Indian Ocean southward along Africa’s west coast. Near South Africa the current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retroflects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(turns back on itself), called the Agulhas Retroflection, due to interactions with the Antarctic Circumpolar Current. Eddies that form as a result of the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retoflection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clearly visible in the visualization. These eddies can shed or spin off the main current and travel into the South Atlantic.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Multi-scale Ultra-high Resolution (MUR) SST dataset, used to create this visualization, combines data from the Advanced Very High Resolution Radiometer (AVHRR),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(MODIS), Advanced Microwave Scanning Radiometer for EOS (AMSR-E) instruments, and currently the U.S. Navy’s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WindSat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spacecraft.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U.S. Navy’s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WindSat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spacecraft, Aqua, Terra, NOAA-15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Instruments: AVHRR, MODIS, AMSR-E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93F35-27D2-B34B-B4FA-97F46971B4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4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r_sst_agulhas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3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208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2014-02-12T14:55:41Z</dcterms:created>
  <dcterms:modified xsi:type="dcterms:W3CDTF">2014-02-12T14:56:03Z</dcterms:modified>
</cp:coreProperties>
</file>