
<file path=[Content_Types].xml><?xml version="1.0" encoding="utf-8"?>
<Types xmlns="http://schemas.openxmlformats.org/package/2006/content-types">
  <Default Extension="xml" ContentType="application/xml"/>
  <Default Extension="mp4" ContentType="video/unknown"/>
  <Default Extension="bin" ContentType="application/vnd.openxmlformats-officedocument.presentationml.printerSettings"/>
  <Default Extension="png" ContentType="image/png"/>
  <Default Extension="jpe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
  </p:notesMasterIdLst>
  <p:sldIdLst>
    <p:sldId id="256" r:id="rId2"/>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170" d="100"/>
          <a:sy n="170" d="100"/>
        </p:scale>
        <p:origin x="-200" y="-96"/>
      </p:cViewPr>
      <p:guideLst>
        <p:guide orient="horz" pos="1620"/>
        <p:guide pos="2880"/>
      </p:guideLst>
    </p:cSldViewPr>
  </p:slideViewPr>
  <p:notesTextViewPr>
    <p:cViewPr>
      <p:scale>
        <a:sx n="100" d="100"/>
        <a:sy n="100" d="100"/>
      </p:scale>
      <p:origin x="0" y="584"/>
    </p:cViewPr>
  </p:notesText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notesMaster" Target="notesMasters/notesMaster1.xml"/><Relationship Id="rId4" Type="http://schemas.openxmlformats.org/officeDocument/2006/relationships/printerSettings" Target="printerSettings/printerSettings1.bin"/><Relationship Id="rId5" Type="http://schemas.openxmlformats.org/officeDocument/2006/relationships/presProps" Target="presProps.xml"/><Relationship Id="rId6" Type="http://schemas.openxmlformats.org/officeDocument/2006/relationships/viewProps" Target="viewProps.xml"/><Relationship Id="rId7" Type="http://schemas.openxmlformats.org/officeDocument/2006/relationships/theme" Target="theme/theme1.xml"/><Relationship Id="rId8"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DA6FDB9-499A-7447-ADD2-0DECC5511DE1}" type="datetimeFigureOut">
              <a:rPr lang="en-US" smtClean="0"/>
              <a:t>12/5/14</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34261C6-E64A-5E45-BDE3-2F0792F9B2A6}" type="slidenum">
              <a:rPr lang="en-US" smtClean="0"/>
              <a:t>‹#›</a:t>
            </a:fld>
            <a:endParaRPr lang="en-US"/>
          </a:p>
        </p:txBody>
      </p:sp>
    </p:spTree>
    <p:extLst>
      <p:ext uri="{BB962C8B-B14F-4D97-AF65-F5344CB8AC3E}">
        <p14:creationId xmlns:p14="http://schemas.microsoft.com/office/powerpoint/2010/main" val="644828703"/>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ENSO Sea Surface Temperature Anomalies: 2009-2010</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The animation illustrates the evolution of sea surface temperature (SST) anomalies (relative to the respective normal state) in the Pacific Ocean associated with the 2009-10 El Niño, the warm phase of an </a:t>
            </a:r>
            <a:r>
              <a:rPr lang="en-US" sz="1200" kern="1200" dirty="0" err="1" smtClean="0">
                <a:solidFill>
                  <a:schemeClr val="tx1"/>
                </a:solidFill>
                <a:latin typeface="+mn-lt"/>
                <a:ea typeface="+mn-ea"/>
                <a:cs typeface="+mn-cs"/>
              </a:rPr>
              <a:t>interannual</a:t>
            </a:r>
            <a:r>
              <a:rPr lang="en-US" sz="1200" kern="1200" dirty="0" smtClean="0">
                <a:solidFill>
                  <a:schemeClr val="tx1"/>
                </a:solidFill>
                <a:latin typeface="+mn-lt"/>
                <a:ea typeface="+mn-ea"/>
                <a:cs typeface="+mn-cs"/>
              </a:rPr>
              <a:t> mode of climate variability called El Niño-Southern Oscillation, or ENSO. SST anomalies reflect the heat content in the mixed layer (upper 50 meters of the ocean). This product uses optimal interpolation (OI) using data from the 4 km Advanced Very High Resolution Radiometer (AVHRR) Pathfinder Version 5 time series (when available, otherwise operational NOAA AVHRR data are used) and </a:t>
            </a:r>
            <a:r>
              <a:rPr lang="en-US" sz="1200" i="1" kern="1200" dirty="0" smtClean="0">
                <a:solidFill>
                  <a:schemeClr val="tx1"/>
                </a:solidFill>
                <a:latin typeface="+mn-lt"/>
                <a:ea typeface="+mn-ea"/>
                <a:cs typeface="+mn-cs"/>
              </a:rPr>
              <a:t>in situ</a:t>
            </a:r>
            <a:r>
              <a:rPr lang="en-US" sz="1200" i="0" kern="1200" dirty="0" smtClean="0">
                <a:solidFill>
                  <a:schemeClr val="tx1"/>
                </a:solidFill>
                <a:latin typeface="+mn-lt"/>
                <a:ea typeface="+mn-ea"/>
                <a:cs typeface="+mn-cs"/>
              </a:rPr>
              <a:t> ship and buoy observations.</a:t>
            </a:r>
          </a:p>
          <a:p>
            <a:r>
              <a:rPr lang="en-US" sz="1200" i="0" kern="1200" dirty="0" smtClean="0">
                <a:solidFill>
                  <a:schemeClr val="tx1"/>
                </a:solidFill>
                <a:latin typeface="+mn-lt"/>
                <a:ea typeface="+mn-ea"/>
                <a:cs typeface="+mn-cs"/>
              </a:rPr>
              <a:t>Initial warming appeared in the eastern equatorial Pacific around May 2009 and grew into a moderate El Niño event by the end of the year. The Pacific is Earth’s largest ocean, so it shouldn’t be surprising that ENSO is the single biggest influence on the average temperature, rainfall, and vegetation conditions in the tropics.</a:t>
            </a:r>
          </a:p>
          <a:p>
            <a:endParaRPr lang="en-US" sz="1200" i="0" kern="1200" dirty="0" smtClean="0">
              <a:solidFill>
                <a:schemeClr val="tx1"/>
              </a:solidFill>
              <a:latin typeface="+mn-lt"/>
              <a:ea typeface="+mn-ea"/>
              <a:cs typeface="+mn-cs"/>
            </a:endParaRPr>
          </a:p>
          <a:p>
            <a:r>
              <a:rPr lang="en-US" sz="1200" i="0" kern="1200" dirty="0" smtClean="0">
                <a:solidFill>
                  <a:schemeClr val="tx1"/>
                </a:solidFill>
                <a:latin typeface="+mn-lt"/>
                <a:ea typeface="+mn-ea"/>
                <a:cs typeface="+mn-cs"/>
              </a:rPr>
              <a:t>Instrument</a:t>
            </a:r>
            <a:r>
              <a:rPr lang="en-US" sz="1200" i="0" kern="1200" smtClean="0">
                <a:solidFill>
                  <a:schemeClr val="tx1"/>
                </a:solidFill>
                <a:latin typeface="+mn-lt"/>
                <a:ea typeface="+mn-ea"/>
                <a:cs typeface="+mn-cs"/>
              </a:rPr>
              <a:t>: </a:t>
            </a:r>
            <a:r>
              <a:rPr lang="en-US" sz="1200" kern="1200" smtClean="0">
                <a:solidFill>
                  <a:schemeClr val="tx1"/>
                </a:solidFill>
                <a:latin typeface="+mn-lt"/>
                <a:ea typeface="+mn-ea"/>
                <a:cs typeface="+mn-cs"/>
              </a:rPr>
              <a:t>NCDC-L4LRblend-GLOB-AVHRR_OI</a:t>
            </a:r>
            <a:endParaRPr lang="en-US" dirty="0"/>
          </a:p>
        </p:txBody>
      </p:sp>
      <p:sp>
        <p:nvSpPr>
          <p:cNvPr id="4" name="Slide Number Placeholder 3"/>
          <p:cNvSpPr>
            <a:spLocks noGrp="1"/>
          </p:cNvSpPr>
          <p:nvPr>
            <p:ph type="sldNum" sz="quarter" idx="10"/>
          </p:nvPr>
        </p:nvSpPr>
        <p:spPr/>
        <p:txBody>
          <a:bodyPr/>
          <a:lstStyle/>
          <a:p>
            <a:fld id="{134261C6-E64A-5E45-BDE3-2F0792F9B2A6}" type="slidenum">
              <a:rPr lang="en-US" smtClean="0"/>
              <a:t>1</a:t>
            </a:fld>
            <a:endParaRPr lang="en-US"/>
          </a:p>
        </p:txBody>
      </p:sp>
    </p:spTree>
    <p:extLst>
      <p:ext uri="{BB962C8B-B14F-4D97-AF65-F5344CB8AC3E}">
        <p14:creationId xmlns:p14="http://schemas.microsoft.com/office/powerpoint/2010/main" val="31092989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BFECD78-3C8E-49F2-8FAB-59489D168ABB}" type="datetimeFigureOut">
              <a:rPr lang="en-US" smtClean="0"/>
              <a:t>12/5/14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27020199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BFECD78-3C8E-49F2-8FAB-59489D168ABB}" type="datetimeFigureOut">
              <a:rPr lang="en-US" smtClean="0"/>
              <a:t>12/5/14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29494982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BFECD78-3C8E-49F2-8FAB-59489D168ABB}" type="datetimeFigureOut">
              <a:rPr lang="en-US" smtClean="0"/>
              <a:t>12/5/14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14279412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BFECD78-3C8E-49F2-8FAB-59489D168ABB}" type="datetimeFigureOut">
              <a:rPr lang="en-US" smtClean="0"/>
              <a:t>12/5/14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22759333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BFECD78-3C8E-49F2-8FAB-59489D168ABB}" type="datetimeFigureOut">
              <a:rPr lang="en-US" smtClean="0"/>
              <a:t>12/5/14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17989526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BFECD78-3C8E-49F2-8FAB-59489D168ABB}" type="datetimeFigureOut">
              <a:rPr lang="en-US" smtClean="0"/>
              <a:t>12/5/14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10343016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BFECD78-3C8E-49F2-8FAB-59489D168ABB}" type="datetimeFigureOut">
              <a:rPr lang="en-US" smtClean="0"/>
              <a:t>12/5/14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14179409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BFECD78-3C8E-49F2-8FAB-59489D168ABB}" type="datetimeFigureOut">
              <a:rPr lang="en-US" smtClean="0"/>
              <a:t>12/5/14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6560677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BFECD78-3C8E-49F2-8FAB-59489D168ABB}" type="datetimeFigureOut">
              <a:rPr lang="en-US" smtClean="0"/>
              <a:t>12/5/14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12491287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BFECD78-3C8E-49F2-8FAB-59489D168ABB}" type="datetimeFigureOut">
              <a:rPr lang="en-US" smtClean="0"/>
              <a:t>12/5/14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27301161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BFECD78-3C8E-49F2-8FAB-59489D168ABB}" type="datetimeFigureOut">
              <a:rPr lang="en-US" smtClean="0"/>
              <a:t>12/5/14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506574558"/>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6BFECD78-3C8E-49F2-8FAB-59489D168ABB}" type="datetimeFigureOut">
              <a:rPr lang="en-US" smtClean="0"/>
              <a:t>12/5/14</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0FB56013-B943-42BA-886F-6F9D4EB85E9D}" type="slidenum">
              <a:rPr lang="en-US" smtClean="0"/>
              <a:t>‹#›</a:t>
            </a:fld>
            <a:endParaRPr lang="en-US"/>
          </a:p>
        </p:txBody>
      </p:sp>
    </p:spTree>
    <p:extLst>
      <p:ext uri="{BB962C8B-B14F-4D97-AF65-F5344CB8AC3E}">
        <p14:creationId xmlns:p14="http://schemas.microsoft.com/office/powerpoint/2010/main" val="2557711237"/>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notesSlide" Target="../notesSlides/notesSlide1.xml"/><Relationship Id="rId5" Type="http://schemas.openxmlformats.org/officeDocument/2006/relationships/image" Target="../media/image1.png"/><Relationship Id="rId1" Type="http://schemas.microsoft.com/office/2007/relationships/media" Target="../media/media1.mp4"/><Relationship Id="rId2" Type="http://schemas.openxmlformats.org/officeDocument/2006/relationships/video" Target="../media/media1.mp4"/></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nso_2009-2010_720p.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9144000" cy="5143500"/>
          </a:xfrm>
          <a:prstGeom prst="rect">
            <a:avLst/>
          </a:prstGeom>
        </p:spPr>
      </p:pic>
    </p:spTree>
    <p:extLst>
      <p:ext uri="{BB962C8B-B14F-4D97-AF65-F5344CB8AC3E}">
        <p14:creationId xmlns:p14="http://schemas.microsoft.com/office/powerpoint/2010/main" val="889632269"/>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theme/theme1.xml><?xml version="1.0" encoding="utf-8"?>
<a:theme xmlns:a="http://schemas.openxmlformats.org/drawingml/2006/main" name="Black">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Black .thmx</Template>
  <TotalTime>1</TotalTime>
  <Words>198</Words>
  <Application>Microsoft Macintosh PowerPoint</Application>
  <PresentationFormat>On-screen Show (16:9)</PresentationFormat>
  <Paragraphs>7</Paragraphs>
  <Slides>1</Slides>
  <Notes>1</Notes>
  <HiddenSlides>0</HiddenSlides>
  <MMClips>1</MMClips>
  <ScaleCrop>false</ScaleCrop>
  <HeadingPairs>
    <vt:vector size="4" baseType="variant">
      <vt:variant>
        <vt:lpstr>Theme</vt:lpstr>
      </vt:variant>
      <vt:variant>
        <vt:i4>1</vt:i4>
      </vt:variant>
      <vt:variant>
        <vt:lpstr>Slide Titles</vt:lpstr>
      </vt:variant>
      <vt:variant>
        <vt:i4>1</vt:i4>
      </vt:variant>
    </vt:vector>
  </HeadingPairs>
  <TitlesOfParts>
    <vt:vector size="2" baseType="lpstr">
      <vt:lpstr>Black</vt:lpstr>
      <vt:lpstr>PowerPoint Presentation</vt:lpstr>
    </vt:vector>
  </TitlesOfParts>
  <Company>NASA/GST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Mark Malanoski</dc:creator>
  <cp:lastModifiedBy>Mark Malanoski</cp:lastModifiedBy>
  <cp:revision>1</cp:revision>
  <dcterms:created xsi:type="dcterms:W3CDTF">2014-12-05T20:18:16Z</dcterms:created>
  <dcterms:modified xsi:type="dcterms:W3CDTF">2014-12-05T20:19:21Z</dcterms:modified>
</cp:coreProperties>
</file>