
<file path=[Content_Types].xml><?xml version="1.0" encoding="utf-8"?>
<Types xmlns="http://schemas.openxmlformats.org/package/2006/content-types">
  <Default Extension="xml" ContentType="application/xml"/>
  <Default Extension="mov" ContentType="video/unknown"/>
  <Default Extension="bin" ContentType="application/vnd.openxmlformats-officedocument.presentationml.printerSettings"/>
  <Default Extension="png" ContentType="image/png"/>
  <Default Extension="jpe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6" r:id="rId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70" d="100"/>
          <a:sy n="170" d="100"/>
        </p:scale>
        <p:origin x="-200" y="-96"/>
      </p:cViewPr>
      <p:guideLst>
        <p:guide orient="horz" pos="1620"/>
        <p:guide pos="2880"/>
      </p:guideLst>
    </p:cSldViewPr>
  </p:slideViewPr>
  <p:notesTextViewPr>
    <p:cViewPr>
      <p:scale>
        <a:sx n="100" d="100"/>
        <a:sy n="100" d="100"/>
      </p:scale>
      <p:origin x="0" y="104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printerSettings" Target="printerSettings/printerSettings1.bin"/><Relationship Id="rId5" Type="http://schemas.openxmlformats.org/officeDocument/2006/relationships/presProps" Target="presProps.xml"/><Relationship Id="rId6" Type="http://schemas.openxmlformats.org/officeDocument/2006/relationships/viewProps" Target="viewProps.xml"/><Relationship Id="rId7" Type="http://schemas.openxmlformats.org/officeDocument/2006/relationships/theme" Target="theme/theme1.xml"/><Relationship Id="rId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3F8C729-830C-E348-8F56-EAF60C500BA5}" type="datetimeFigureOut">
              <a:rPr lang="en-US" smtClean="0"/>
              <a:t>12/2/14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72FB5AE-13E6-DD43-B387-F64EA7C4C9E3}" type="slidenum">
              <a:rPr lang="en-US" smtClean="0"/>
              <a:t>‹#›</a:t>
            </a:fld>
            <a:endParaRPr lang="en-US"/>
          </a:p>
        </p:txBody>
      </p:sp>
    </p:spTree>
    <p:extLst>
      <p:ext uri="{BB962C8B-B14F-4D97-AF65-F5344CB8AC3E}">
        <p14:creationId xmlns:p14="http://schemas.microsoft.com/office/powerpoint/2010/main" val="181782281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Climate Change in Yellowstone</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Projected changes in late spring temperatures for the US from 1950-2100.</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Yellowstone National Park is globally recognized for preserving the majority of the world’s geysers and is home to perhaps the most intact ecosystems in the lower United States. Coniferous forests dominate much of the park’s 900,000 hectares, providing habitats for many species including grizzly bears, black bears, wolves, mountain lions, wolverines, coyotes, bison, and elk.</a:t>
            </a:r>
          </a:p>
          <a:p>
            <a:r>
              <a:rPr lang="en-US" sz="1200" kern="1200" dirty="0" smtClean="0">
                <a:solidFill>
                  <a:schemeClr val="tx1"/>
                </a:solidFill>
                <a:latin typeface="+mn-lt"/>
                <a:ea typeface="+mn-ea"/>
                <a:cs typeface="+mn-cs"/>
              </a:rPr>
              <a:t>This visualization shows projected changes in late spring (May) temperatures for the U.S. from 1950-2100 using the NASA Earth Exchange Downscaled Climate Projections (NEX-DCP30) model. The results show how Yellowstone’s average May temperatures are expected to increase from below freezing to above freezing by 2100. These temperatures will impact the timing of snowmelt and summer soil moisture, which will subsequently influence the length of the fire season. The U.S. National Park Service is collaborating with scientists from NASA, Montana State University, Woods Hole Research Center, and Colorado State University to project the effect of climate change on dominant trees species and ecosystem functioning. Average temperatures in Yellowstone have already increased by at least 1.1 degrees Celsius over the past century. In fact, many trees in Yellowstone are already exhibiting signs of stress—e.g., browning and dying from infestations of forest insect pests and diseases.</a:t>
            </a:r>
          </a:p>
          <a:p>
            <a:endParaRPr lang="en-US" sz="1200" kern="1200" dirty="0" smtClean="0">
              <a:solidFill>
                <a:schemeClr val="tx1"/>
              </a:solidFill>
              <a:latin typeface="+mn-lt"/>
              <a:ea typeface="+mn-ea"/>
              <a:cs typeface="+mn-cs"/>
            </a:endParaRPr>
          </a:p>
          <a:p>
            <a:r>
              <a:rPr lang="en-US" sz="1200" kern="1200" smtClean="0">
                <a:solidFill>
                  <a:schemeClr val="tx1"/>
                </a:solidFill>
                <a:latin typeface="+mn-lt"/>
                <a:ea typeface="+mn-ea"/>
                <a:cs typeface="+mn-cs"/>
              </a:rPr>
              <a:t>Model:</a:t>
            </a:r>
            <a:r>
              <a:rPr lang="en-US" sz="1200" kern="1200" baseline="0" smtClean="0">
                <a:solidFill>
                  <a:schemeClr val="tx1"/>
                </a:solidFill>
                <a:latin typeface="+mn-lt"/>
                <a:ea typeface="+mn-ea"/>
                <a:cs typeface="+mn-cs"/>
              </a:rPr>
              <a:t> </a:t>
            </a:r>
            <a:r>
              <a:rPr lang="en-US" sz="1200" kern="1200" smtClean="0">
                <a:solidFill>
                  <a:schemeClr val="tx1"/>
                </a:solidFill>
                <a:latin typeface="+mn-lt"/>
                <a:ea typeface="+mn-ea"/>
                <a:cs typeface="+mn-cs"/>
              </a:rPr>
              <a:t>NASA Earth Exchange Downscaled Climate Projections (NEX-DCP30)</a:t>
            </a:r>
            <a:endParaRPr lang="en-US" dirty="0"/>
          </a:p>
        </p:txBody>
      </p:sp>
      <p:sp>
        <p:nvSpPr>
          <p:cNvPr id="4" name="Slide Number Placeholder 3"/>
          <p:cNvSpPr>
            <a:spLocks noGrp="1"/>
          </p:cNvSpPr>
          <p:nvPr>
            <p:ph type="sldNum" sz="quarter" idx="10"/>
          </p:nvPr>
        </p:nvSpPr>
        <p:spPr/>
        <p:txBody>
          <a:bodyPr/>
          <a:lstStyle/>
          <a:p>
            <a:fld id="{672FB5AE-13E6-DD43-B387-F64EA7C4C9E3}" type="slidenum">
              <a:rPr lang="en-US" smtClean="0"/>
              <a:t>1</a:t>
            </a:fld>
            <a:endParaRPr lang="en-US"/>
          </a:p>
        </p:txBody>
      </p:sp>
    </p:spTree>
    <p:extLst>
      <p:ext uri="{BB962C8B-B14F-4D97-AF65-F5344CB8AC3E}">
        <p14:creationId xmlns:p14="http://schemas.microsoft.com/office/powerpoint/2010/main" val="40427209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12/2/14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12/2/14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12/2/14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12/2/14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t>12/2/14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t>12/2/14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t>12/2/14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t>12/2/14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t>12/2/14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12/2/14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12/2/14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12/2/14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1.png"/><Relationship Id="rId1" Type="http://schemas.microsoft.com/office/2007/relationships/media" Target="../media/media1.mov"/><Relationship Id="rId2" Type="http://schemas.openxmlformats.org/officeDocument/2006/relationships/video" Target="../media/media1.mo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limate_change_in_yellowstone.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2695067457"/>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1</TotalTime>
  <Words>265</Words>
  <Application>Microsoft Macintosh PowerPoint</Application>
  <PresentationFormat>On-screen Show (16:9)</PresentationFormat>
  <Paragraphs>9</Paragraphs>
  <Slides>1</Slides>
  <Notes>1</Notes>
  <HiddenSlides>0</HiddenSlides>
  <MMClips>1</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Black</vt:lpstr>
      <vt:lpstr>PowerPoint Presentation</vt:lpstr>
    </vt:vector>
  </TitlesOfParts>
  <Company>NASA/GST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Malanoski</dc:creator>
  <cp:lastModifiedBy>Mark Malanoski</cp:lastModifiedBy>
  <cp:revision>1</cp:revision>
  <dcterms:created xsi:type="dcterms:W3CDTF">2014-12-02T19:42:37Z</dcterms:created>
  <dcterms:modified xsi:type="dcterms:W3CDTF">2014-12-02T19:44:18Z</dcterms:modified>
</cp:coreProperties>
</file>