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1.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Lst>
  <p:sldSz cx="24384000" cy="13716000"/>
  <p:notesSz cx="6858000" cy="9144000"/>
  <p:defaultTextStyle>
    <a:lvl1pPr algn="ctr" defTabSz="825500">
      <a:defRPr sz="5000">
        <a:solidFill>
          <a:srgbClr val="FFFFFF"/>
        </a:solidFill>
        <a:latin typeface="+mn-lt"/>
        <a:ea typeface="+mn-ea"/>
        <a:cs typeface="+mn-cs"/>
        <a:sym typeface="Helvetica Light"/>
      </a:defRPr>
    </a:lvl1pPr>
    <a:lvl2pPr indent="228600" algn="ctr" defTabSz="825500">
      <a:defRPr sz="5000">
        <a:solidFill>
          <a:srgbClr val="FFFFFF"/>
        </a:solidFill>
        <a:latin typeface="+mn-lt"/>
        <a:ea typeface="+mn-ea"/>
        <a:cs typeface="+mn-cs"/>
        <a:sym typeface="Helvetica Light"/>
      </a:defRPr>
    </a:lvl2pPr>
    <a:lvl3pPr indent="457200" algn="ctr" defTabSz="825500">
      <a:defRPr sz="5000">
        <a:solidFill>
          <a:srgbClr val="FFFFFF"/>
        </a:solidFill>
        <a:latin typeface="+mn-lt"/>
        <a:ea typeface="+mn-ea"/>
        <a:cs typeface="+mn-cs"/>
        <a:sym typeface="Helvetica Light"/>
      </a:defRPr>
    </a:lvl3pPr>
    <a:lvl4pPr indent="685800" algn="ctr" defTabSz="825500">
      <a:defRPr sz="5000">
        <a:solidFill>
          <a:srgbClr val="FFFFFF"/>
        </a:solidFill>
        <a:latin typeface="+mn-lt"/>
        <a:ea typeface="+mn-ea"/>
        <a:cs typeface="+mn-cs"/>
        <a:sym typeface="Helvetica Light"/>
      </a:defRPr>
    </a:lvl4pPr>
    <a:lvl5pPr indent="914400" algn="ctr" defTabSz="825500">
      <a:defRPr sz="5000">
        <a:solidFill>
          <a:srgbClr val="FFFFFF"/>
        </a:solidFill>
        <a:latin typeface="+mn-lt"/>
        <a:ea typeface="+mn-ea"/>
        <a:cs typeface="+mn-cs"/>
        <a:sym typeface="Helvetica Light"/>
      </a:defRPr>
    </a:lvl5pPr>
    <a:lvl6pPr indent="1143000" algn="ctr" defTabSz="825500">
      <a:defRPr sz="5000">
        <a:solidFill>
          <a:srgbClr val="FFFFFF"/>
        </a:solidFill>
        <a:latin typeface="+mn-lt"/>
        <a:ea typeface="+mn-ea"/>
        <a:cs typeface="+mn-cs"/>
        <a:sym typeface="Helvetica Light"/>
      </a:defRPr>
    </a:lvl6pPr>
    <a:lvl7pPr indent="1371600" algn="ctr" defTabSz="825500">
      <a:defRPr sz="5000">
        <a:solidFill>
          <a:srgbClr val="FFFFFF"/>
        </a:solidFill>
        <a:latin typeface="+mn-lt"/>
        <a:ea typeface="+mn-ea"/>
        <a:cs typeface="+mn-cs"/>
        <a:sym typeface="Helvetica Light"/>
      </a:defRPr>
    </a:lvl7pPr>
    <a:lvl8pPr indent="1600200" algn="ctr" defTabSz="825500">
      <a:defRPr sz="5000">
        <a:solidFill>
          <a:srgbClr val="FFFFFF"/>
        </a:solidFill>
        <a:latin typeface="+mn-lt"/>
        <a:ea typeface="+mn-ea"/>
        <a:cs typeface="+mn-cs"/>
        <a:sym typeface="Helvetica Light"/>
      </a:defRPr>
    </a:lvl8pPr>
    <a:lvl9pPr indent="1828800" algn="ctr" defTabSz="825500">
      <a:defRPr sz="5000">
        <a:solidFill>
          <a:srgbClr val="FFFFFF"/>
        </a:solidFill>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1497FC"/>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rgbClr val="308B16">
              <a:alpha val="35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rgbClr val="308B1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25400" cap="flat">
              <a:noFill/>
              <a:miter lim="400000"/>
            </a:ln>
          </a:bottom>
          <a:insideH>
            <a:ln w="25400" cap="flat">
              <a:solidFill>
                <a:srgbClr val="CBCBCB"/>
              </a:solidFill>
              <a:prstDash val="solid"/>
              <a:miter lim="400000"/>
            </a:ln>
          </a:insideH>
          <a:insideV>
            <a:ln w="12700" cap="flat">
              <a:noFill/>
              <a:miter lim="400000"/>
            </a:ln>
          </a:insideV>
        </a:tcBdr>
        <a:fill>
          <a:solidFill>
            <a:srgbClr val="308B16"/>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97A7B">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hape 29"/>
          <p:cNvSpPr/>
          <p:nvPr>
            <p:ph type="sldImg"/>
          </p:nvPr>
        </p:nvSpPr>
        <p:spPr>
          <a:xfrm>
            <a:off x="1143000" y="685800"/>
            <a:ext cx="4572000" cy="3429000"/>
          </a:xfrm>
          <a:prstGeom prst="rect">
            <a:avLst/>
          </a:prstGeom>
        </p:spPr>
        <p:txBody>
          <a:bodyPr/>
          <a:lstStyle/>
          <a:p>
            <a:pPr lvl="0"/>
          </a:p>
        </p:txBody>
      </p:sp>
      <p:sp>
        <p:nvSpPr>
          <p:cNvPr id="30" name="Shape 30"/>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457200">
      <a:lnSpc>
        <a:spcPct val="117999"/>
      </a:lnSpc>
      <a:defRPr sz="2200">
        <a:latin typeface="Helvetica Neue"/>
        <a:ea typeface="Helvetica Neue"/>
        <a:cs typeface="Helvetica Neue"/>
        <a:sym typeface="Helvetica Neue"/>
      </a:defRPr>
    </a:lvl1pPr>
    <a:lvl2pPr indent="228600" defTabSz="457200">
      <a:lnSpc>
        <a:spcPct val="117999"/>
      </a:lnSpc>
      <a:defRPr sz="2200">
        <a:latin typeface="Helvetica Neue"/>
        <a:ea typeface="Helvetica Neue"/>
        <a:cs typeface="Helvetica Neue"/>
        <a:sym typeface="Helvetica Neue"/>
      </a:defRPr>
    </a:lvl2pPr>
    <a:lvl3pPr indent="457200" defTabSz="457200">
      <a:lnSpc>
        <a:spcPct val="117999"/>
      </a:lnSpc>
      <a:defRPr sz="2200">
        <a:latin typeface="Helvetica Neue"/>
        <a:ea typeface="Helvetica Neue"/>
        <a:cs typeface="Helvetica Neue"/>
        <a:sym typeface="Helvetica Neue"/>
      </a:defRPr>
    </a:lvl3pPr>
    <a:lvl4pPr indent="685800" defTabSz="457200">
      <a:lnSpc>
        <a:spcPct val="117999"/>
      </a:lnSpc>
      <a:defRPr sz="2200">
        <a:latin typeface="Helvetica Neue"/>
        <a:ea typeface="Helvetica Neue"/>
        <a:cs typeface="Helvetica Neue"/>
        <a:sym typeface="Helvetica Neue"/>
      </a:defRPr>
    </a:lvl4pPr>
    <a:lvl5pPr indent="914400" defTabSz="457200">
      <a:lnSpc>
        <a:spcPct val="117999"/>
      </a:lnSpc>
      <a:defRPr sz="2200">
        <a:latin typeface="Helvetica Neue"/>
        <a:ea typeface="Helvetica Neue"/>
        <a:cs typeface="Helvetica Neue"/>
        <a:sym typeface="Helvetica Neue"/>
      </a:defRPr>
    </a:lvl5pPr>
    <a:lvl6pPr indent="1143000" defTabSz="457200">
      <a:lnSpc>
        <a:spcPct val="117999"/>
      </a:lnSpc>
      <a:defRPr sz="2200">
        <a:latin typeface="Helvetica Neue"/>
        <a:ea typeface="Helvetica Neue"/>
        <a:cs typeface="Helvetica Neue"/>
        <a:sym typeface="Helvetica Neue"/>
      </a:defRPr>
    </a:lvl6pPr>
    <a:lvl7pPr indent="1371600" defTabSz="457200">
      <a:lnSpc>
        <a:spcPct val="117999"/>
      </a:lnSpc>
      <a:defRPr sz="2200">
        <a:latin typeface="Helvetica Neue"/>
        <a:ea typeface="Helvetica Neue"/>
        <a:cs typeface="Helvetica Neue"/>
        <a:sym typeface="Helvetica Neue"/>
      </a:defRPr>
    </a:lvl7pPr>
    <a:lvl8pPr indent="1600200" defTabSz="457200">
      <a:lnSpc>
        <a:spcPct val="117999"/>
      </a:lnSpc>
      <a:defRPr sz="2200">
        <a:latin typeface="Helvetica Neue"/>
        <a:ea typeface="Helvetica Neue"/>
        <a:cs typeface="Helvetica Neue"/>
        <a:sym typeface="Helvetica Neue"/>
      </a:defRPr>
    </a:lvl8pPr>
    <a:lvl9pPr indent="1828800" defTabSz="45720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 name="Shape 35"/>
          <p:cNvSpPr/>
          <p:nvPr>
            <p:ph type="sldImg"/>
          </p:nvPr>
        </p:nvSpPr>
        <p:spPr>
          <a:prstGeom prst="rect">
            <a:avLst/>
          </a:prstGeom>
        </p:spPr>
        <p:txBody>
          <a:bodyPr/>
          <a:lstStyle/>
          <a:p>
            <a:pPr lvl="0"/>
          </a:p>
        </p:txBody>
      </p:sp>
      <p:sp>
        <p:nvSpPr>
          <p:cNvPr id="36" name="Shape 36"/>
          <p:cNvSpPr/>
          <p:nvPr>
            <p:ph type="body" sz="quarter" idx="1"/>
          </p:nvPr>
        </p:nvSpPr>
        <p:spPr>
          <a:prstGeom prst="rect">
            <a:avLst/>
          </a:prstGeom>
        </p:spPr>
        <p:txBody>
          <a:bodyPr/>
          <a:lstStyle/>
          <a:p>
            <a:pPr lvl="0">
              <a:defRPr sz="1800"/>
            </a:pPr>
            <a:r>
              <a:rPr sz="2200"/>
              <a:t>SMAP prepared for shipping</a:t>
            </a:r>
            <a:endParaRPr sz="2200"/>
          </a:p>
          <a:p>
            <a:pPr lvl="0">
              <a:defRPr sz="1800"/>
            </a:pPr>
            <a:endParaRPr sz="2200"/>
          </a:p>
          <a:p>
            <a:pPr lvl="0">
              <a:defRPr sz="1800"/>
            </a:pPr>
            <a:r>
              <a:rPr sz="2200"/>
              <a:t>NASA's Soil Moisture Active Passive (SMAP) spacecraft is slowly lowered into place in the Spacecraft Assembly Facility at NASA's Jet Propulsion Laboratory, Pasadena, California, in preparation for shipping to California's Vandenberg Air Force Base on Oct. 15.</a:t>
            </a:r>
            <a:endParaRPr sz="2200"/>
          </a:p>
          <a:p>
            <a:pPr lvl="0">
              <a:defRPr sz="1800"/>
            </a:pPr>
            <a:endParaRPr sz="2200"/>
          </a:p>
          <a:p>
            <a:pPr lvl="0">
              <a:defRPr sz="1800"/>
            </a:pPr>
            <a:endParaRPr sz="2200"/>
          </a:p>
          <a:p>
            <a:pPr lvl="0">
              <a:defRPr sz="1800"/>
            </a:pPr>
            <a:r>
              <a:rPr sz="2200"/>
              <a:t>For more information:</a:t>
            </a:r>
            <a:endParaRPr sz="2200"/>
          </a:p>
          <a:p>
            <a:pPr lvl="0">
              <a:defRPr sz="1800"/>
            </a:pPr>
            <a:r>
              <a:rPr sz="2200"/>
              <a:t>      http://smap.jpl.nasa.gov</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spTree>
      <p:nvGrpSpPr>
        <p:cNvPr id="1" name=""/>
        <p:cNvGrpSpPr/>
        <p:nvPr/>
      </p:nvGrpSpPr>
      <p:grpSpPr>
        <a:xfrm>
          <a:off x="0" y="0"/>
          <a:ext cx="0" cy="0"/>
          <a:chOff x="0" y="0"/>
          <a:chExt cx="0" cy="0"/>
        </a:xfrm>
      </p:grpSpPr>
      <p:sp>
        <p:nvSpPr>
          <p:cNvPr id="5" name="Shape 5"/>
          <p:cNvSpPr/>
          <p:nvPr>
            <p:ph type="title"/>
          </p:nvPr>
        </p:nvSpPr>
        <p:spPr>
          <a:xfrm>
            <a:off x="1778000" y="2298700"/>
            <a:ext cx="20828000" cy="4648200"/>
          </a:xfrm>
          <a:prstGeom prst="rect">
            <a:avLst/>
          </a:prstGeom>
        </p:spPr>
        <p:txBody>
          <a:bodyPr anchor="b"/>
          <a:lstStyle/>
          <a:p>
            <a:pPr lvl="0">
              <a:defRPr sz="1800">
                <a:solidFill>
                  <a:srgbClr val="000000"/>
                </a:solidFill>
              </a:defRPr>
            </a:pPr>
            <a:r>
              <a:rPr sz="11200">
                <a:solidFill>
                  <a:srgbClr val="FFFFFF"/>
                </a:solidFill>
              </a:rPr>
              <a:t>Title Text</a:t>
            </a:r>
          </a:p>
        </p:txBody>
      </p:sp>
      <p:sp>
        <p:nvSpPr>
          <p:cNvPr id="6" name="Shape 6"/>
          <p:cNvSpPr/>
          <p:nvPr>
            <p:ph type="body" idx="1"/>
          </p:nvPr>
        </p:nvSpPr>
        <p:spPr>
          <a:xfrm>
            <a:off x="1778000" y="7073900"/>
            <a:ext cx="20828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lvl="0">
              <a:defRPr sz="1800">
                <a:solidFill>
                  <a:srgbClr val="000000"/>
                </a:solidFill>
              </a:defRPr>
            </a:pPr>
            <a:r>
              <a:rPr sz="4400">
                <a:solidFill>
                  <a:srgbClr val="FFFFFF"/>
                </a:solidFill>
              </a:rPr>
              <a:t>Body Level One</a:t>
            </a:r>
            <a:endParaRPr sz="4400">
              <a:solidFill>
                <a:srgbClr val="FFFFFF"/>
              </a:solidFill>
            </a:endParaRPr>
          </a:p>
          <a:p>
            <a:pPr lvl="1">
              <a:defRPr sz="1800">
                <a:solidFill>
                  <a:srgbClr val="000000"/>
                </a:solidFill>
              </a:defRPr>
            </a:pPr>
            <a:r>
              <a:rPr sz="4400">
                <a:solidFill>
                  <a:srgbClr val="FFFFFF"/>
                </a:solidFill>
              </a:rPr>
              <a:t>Body Level Two</a:t>
            </a:r>
            <a:endParaRPr sz="4400">
              <a:solidFill>
                <a:srgbClr val="FFFFFF"/>
              </a:solidFill>
            </a:endParaRPr>
          </a:p>
          <a:p>
            <a:pPr lvl="2">
              <a:defRPr sz="1800">
                <a:solidFill>
                  <a:srgbClr val="000000"/>
                </a:solidFill>
              </a:defRPr>
            </a:pPr>
            <a:r>
              <a:rPr sz="4400">
                <a:solidFill>
                  <a:srgbClr val="FFFFFF"/>
                </a:solidFill>
              </a:rPr>
              <a:t>Body Level Three</a:t>
            </a:r>
            <a:endParaRPr sz="4400">
              <a:solidFill>
                <a:srgbClr val="FFFFFF"/>
              </a:solidFill>
            </a:endParaRPr>
          </a:p>
          <a:p>
            <a:pPr lvl="3">
              <a:defRPr sz="1800">
                <a:solidFill>
                  <a:srgbClr val="000000"/>
                </a:solidFill>
              </a:defRPr>
            </a:pPr>
            <a:r>
              <a:rPr sz="4400">
                <a:solidFill>
                  <a:srgbClr val="FFFFFF"/>
                </a:solidFill>
              </a:rPr>
              <a:t>Body Level Four</a:t>
            </a:r>
            <a:endParaRPr sz="4400">
              <a:solidFill>
                <a:srgbClr val="FFFFFF"/>
              </a:solidFill>
            </a:endParaRPr>
          </a:p>
          <a:p>
            <a:pPr lvl="4">
              <a:defRPr sz="1800">
                <a:solidFill>
                  <a:srgbClr val="000000"/>
                </a:solidFill>
              </a:defRPr>
            </a:pPr>
            <a:r>
              <a:rPr sz="4400">
                <a:solidFill>
                  <a:srgbClr val="FFFFFF"/>
                </a:solidFill>
              </a:rPr>
              <a:t>Body Level Five</a:t>
            </a:r>
          </a:p>
        </p:txBody>
      </p:sp>
    </p:spTree>
  </p:cSld>
  <p:clrMapOvr>
    <a:masterClrMapping/>
  </p:clrMapOvr>
  <p:transitio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8" name="Shape 8"/>
          <p:cNvSpPr/>
          <p:nvPr>
            <p:ph type="title"/>
          </p:nvPr>
        </p:nvSpPr>
        <p:spPr>
          <a:xfrm>
            <a:off x="635000" y="9448800"/>
            <a:ext cx="23114000" cy="2006600"/>
          </a:xfrm>
          <a:prstGeom prst="rect">
            <a:avLst/>
          </a:prstGeom>
        </p:spPr>
        <p:txBody>
          <a:bodyPr/>
          <a:lstStyle/>
          <a:p>
            <a:pPr lvl="0">
              <a:defRPr sz="1800">
                <a:solidFill>
                  <a:srgbClr val="000000"/>
                </a:solidFill>
              </a:defRPr>
            </a:pPr>
            <a:r>
              <a:rPr sz="11200">
                <a:solidFill>
                  <a:srgbClr val="FFFFFF"/>
                </a:solidFill>
              </a:rPr>
              <a:t>Title Text</a:t>
            </a:r>
          </a:p>
        </p:txBody>
      </p:sp>
      <p:sp>
        <p:nvSpPr>
          <p:cNvPr id="9" name="Shape 9"/>
          <p:cNvSpPr/>
          <p:nvPr>
            <p:ph type="body" idx="1"/>
          </p:nvPr>
        </p:nvSpPr>
        <p:spPr>
          <a:xfrm>
            <a:off x="635000" y="11518900"/>
            <a:ext cx="23114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lvl="0">
              <a:defRPr sz="1800">
                <a:solidFill>
                  <a:srgbClr val="000000"/>
                </a:solidFill>
              </a:defRPr>
            </a:pPr>
            <a:r>
              <a:rPr sz="4400">
                <a:solidFill>
                  <a:srgbClr val="FFFFFF"/>
                </a:solidFill>
              </a:rPr>
              <a:t>Body Level One</a:t>
            </a:r>
            <a:endParaRPr sz="4400">
              <a:solidFill>
                <a:srgbClr val="FFFFFF"/>
              </a:solidFill>
            </a:endParaRPr>
          </a:p>
          <a:p>
            <a:pPr lvl="1">
              <a:defRPr sz="1800">
                <a:solidFill>
                  <a:srgbClr val="000000"/>
                </a:solidFill>
              </a:defRPr>
            </a:pPr>
            <a:r>
              <a:rPr sz="4400">
                <a:solidFill>
                  <a:srgbClr val="FFFFFF"/>
                </a:solidFill>
              </a:rPr>
              <a:t>Body Level Two</a:t>
            </a:r>
            <a:endParaRPr sz="4400">
              <a:solidFill>
                <a:srgbClr val="FFFFFF"/>
              </a:solidFill>
            </a:endParaRPr>
          </a:p>
          <a:p>
            <a:pPr lvl="2">
              <a:defRPr sz="1800">
                <a:solidFill>
                  <a:srgbClr val="000000"/>
                </a:solidFill>
              </a:defRPr>
            </a:pPr>
            <a:r>
              <a:rPr sz="4400">
                <a:solidFill>
                  <a:srgbClr val="FFFFFF"/>
                </a:solidFill>
              </a:rPr>
              <a:t>Body Level Three</a:t>
            </a:r>
            <a:endParaRPr sz="4400">
              <a:solidFill>
                <a:srgbClr val="FFFFFF"/>
              </a:solidFill>
            </a:endParaRPr>
          </a:p>
          <a:p>
            <a:pPr lvl="3">
              <a:defRPr sz="1800">
                <a:solidFill>
                  <a:srgbClr val="000000"/>
                </a:solidFill>
              </a:defRPr>
            </a:pPr>
            <a:r>
              <a:rPr sz="4400">
                <a:solidFill>
                  <a:srgbClr val="FFFFFF"/>
                </a:solidFill>
              </a:rPr>
              <a:t>Body Level Four</a:t>
            </a:r>
            <a:endParaRPr sz="4400">
              <a:solidFill>
                <a:srgbClr val="FFFFFF"/>
              </a:solidFill>
            </a:endParaRPr>
          </a:p>
          <a:p>
            <a:pPr lvl="4">
              <a:defRPr sz="1800">
                <a:solidFill>
                  <a:srgbClr val="000000"/>
                </a:solidFill>
              </a:defRPr>
            </a:pPr>
            <a:r>
              <a:rPr sz="4400">
                <a:solidFill>
                  <a:srgbClr val="FFFFFF"/>
                </a:solidFill>
              </a:rPr>
              <a:t>Body Level Five</a:t>
            </a:r>
          </a:p>
        </p:txBody>
      </p:sp>
    </p:spTree>
  </p:cSld>
  <p:clrMapOvr>
    <a:masterClrMapping/>
  </p:clrMapOvr>
  <p:transitio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11" name="Shape 11"/>
          <p:cNvSpPr/>
          <p:nvPr>
            <p:ph type="title"/>
          </p:nvPr>
        </p:nvSpPr>
        <p:spPr>
          <a:xfrm>
            <a:off x="1778000" y="4533900"/>
            <a:ext cx="20828000" cy="4648200"/>
          </a:xfrm>
          <a:prstGeom prst="rect">
            <a:avLst/>
          </a:prstGeom>
        </p:spPr>
        <p:txBody>
          <a:bodyPr/>
          <a:lstStyle/>
          <a:p>
            <a:pPr lvl="0">
              <a:defRPr sz="1800">
                <a:solidFill>
                  <a:srgbClr val="000000"/>
                </a:solidFill>
              </a:defRPr>
            </a:pPr>
            <a:r>
              <a:rPr sz="11200">
                <a:solidFill>
                  <a:srgbClr val="FFFFFF"/>
                </a:solidFill>
              </a:rPr>
              <a:t>Title Text</a:t>
            </a:r>
          </a:p>
        </p:txBody>
      </p:sp>
    </p:spTree>
  </p:cSld>
  <p:clrMapOvr>
    <a:masterClrMapping/>
  </p:clrMapOvr>
  <p:transitio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13" name="Shape 13"/>
          <p:cNvSpPr/>
          <p:nvPr>
            <p:ph type="title"/>
          </p:nvPr>
        </p:nvSpPr>
        <p:spPr>
          <a:xfrm>
            <a:off x="1651000" y="952500"/>
            <a:ext cx="10223500" cy="5549900"/>
          </a:xfrm>
          <a:prstGeom prst="rect">
            <a:avLst/>
          </a:prstGeom>
        </p:spPr>
        <p:txBody>
          <a:bodyPr anchor="b"/>
          <a:lstStyle>
            <a:lvl1pPr>
              <a:defRPr sz="8400"/>
            </a:lvl1pPr>
          </a:lstStyle>
          <a:p>
            <a:pPr lvl="0">
              <a:defRPr sz="1800">
                <a:solidFill>
                  <a:srgbClr val="000000"/>
                </a:solidFill>
              </a:defRPr>
            </a:pPr>
            <a:r>
              <a:rPr sz="8400">
                <a:solidFill>
                  <a:srgbClr val="FFFFFF"/>
                </a:solidFill>
              </a:rPr>
              <a:t>Title Text</a:t>
            </a:r>
          </a:p>
        </p:txBody>
      </p:sp>
      <p:sp>
        <p:nvSpPr>
          <p:cNvPr id="14" name="Shape 14"/>
          <p:cNvSpPr/>
          <p:nvPr>
            <p:ph type="body" idx="1"/>
          </p:nvPr>
        </p:nvSpPr>
        <p:spPr>
          <a:xfrm>
            <a:off x="1651000" y="6692900"/>
            <a:ext cx="10223500" cy="57277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lvl="0">
              <a:defRPr sz="1800">
                <a:solidFill>
                  <a:srgbClr val="000000"/>
                </a:solidFill>
              </a:defRPr>
            </a:pPr>
            <a:r>
              <a:rPr sz="4400">
                <a:solidFill>
                  <a:srgbClr val="FFFFFF"/>
                </a:solidFill>
              </a:rPr>
              <a:t>Body Level One</a:t>
            </a:r>
            <a:endParaRPr sz="4400">
              <a:solidFill>
                <a:srgbClr val="FFFFFF"/>
              </a:solidFill>
            </a:endParaRPr>
          </a:p>
          <a:p>
            <a:pPr lvl="1">
              <a:defRPr sz="1800">
                <a:solidFill>
                  <a:srgbClr val="000000"/>
                </a:solidFill>
              </a:defRPr>
            </a:pPr>
            <a:r>
              <a:rPr sz="4400">
                <a:solidFill>
                  <a:srgbClr val="FFFFFF"/>
                </a:solidFill>
              </a:rPr>
              <a:t>Body Level Two</a:t>
            </a:r>
            <a:endParaRPr sz="4400">
              <a:solidFill>
                <a:srgbClr val="FFFFFF"/>
              </a:solidFill>
            </a:endParaRPr>
          </a:p>
          <a:p>
            <a:pPr lvl="2">
              <a:defRPr sz="1800">
                <a:solidFill>
                  <a:srgbClr val="000000"/>
                </a:solidFill>
              </a:defRPr>
            </a:pPr>
            <a:r>
              <a:rPr sz="4400">
                <a:solidFill>
                  <a:srgbClr val="FFFFFF"/>
                </a:solidFill>
              </a:rPr>
              <a:t>Body Level Three</a:t>
            </a:r>
            <a:endParaRPr sz="4400">
              <a:solidFill>
                <a:srgbClr val="FFFFFF"/>
              </a:solidFill>
            </a:endParaRPr>
          </a:p>
          <a:p>
            <a:pPr lvl="3">
              <a:defRPr sz="1800">
                <a:solidFill>
                  <a:srgbClr val="000000"/>
                </a:solidFill>
              </a:defRPr>
            </a:pPr>
            <a:r>
              <a:rPr sz="4400">
                <a:solidFill>
                  <a:srgbClr val="FFFFFF"/>
                </a:solidFill>
              </a:rPr>
              <a:t>Body Level Four</a:t>
            </a:r>
            <a:endParaRPr sz="4400">
              <a:solidFill>
                <a:srgbClr val="FFFFFF"/>
              </a:solidFill>
            </a:endParaRPr>
          </a:p>
          <a:p>
            <a:pPr lvl="4">
              <a:defRPr sz="1800">
                <a:solidFill>
                  <a:srgbClr val="000000"/>
                </a:solidFill>
              </a:defRPr>
            </a:pPr>
            <a:r>
              <a:rPr sz="4400">
                <a:solidFill>
                  <a:srgbClr val="FFFFFF"/>
                </a:solidFill>
              </a:rPr>
              <a:t>Body Level Five</a:t>
            </a:r>
          </a:p>
        </p:txBody>
      </p:sp>
    </p:spTree>
  </p:cSld>
  <p:clrMapOvr>
    <a:masterClrMapping/>
  </p:clrMapOvr>
  <p:transitio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16" name="Shape 16"/>
          <p:cNvSpPr/>
          <p:nvPr>
            <p:ph type="title"/>
          </p:nvPr>
        </p:nvSpPr>
        <p:spPr>
          <a:prstGeom prst="rect">
            <a:avLst/>
          </a:prstGeom>
        </p:spPr>
        <p:txBody>
          <a:bodyPr/>
          <a:lstStyle/>
          <a:p>
            <a:pPr lvl="0">
              <a:defRPr sz="1800">
                <a:solidFill>
                  <a:srgbClr val="000000"/>
                </a:solidFill>
              </a:defRPr>
            </a:pPr>
            <a:r>
              <a:rPr sz="11200">
                <a:solidFill>
                  <a:srgbClr val="FFFFFF"/>
                </a:solidFill>
              </a:rPr>
              <a:t>Title Text</a:t>
            </a:r>
          </a:p>
        </p:txBody>
      </p:sp>
    </p:spTree>
  </p:cSld>
  <p:clrMapOvr>
    <a:masterClrMapping/>
  </p:clrMapOvr>
  <p:transitio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18" name="Shape 18"/>
          <p:cNvSpPr/>
          <p:nvPr>
            <p:ph type="title"/>
          </p:nvPr>
        </p:nvSpPr>
        <p:spPr>
          <a:prstGeom prst="rect">
            <a:avLst/>
          </a:prstGeom>
        </p:spPr>
        <p:txBody>
          <a:bodyPr/>
          <a:lstStyle/>
          <a:p>
            <a:pPr lvl="0">
              <a:defRPr sz="1800">
                <a:solidFill>
                  <a:srgbClr val="000000"/>
                </a:solidFill>
              </a:defRPr>
            </a:pPr>
            <a:r>
              <a:rPr sz="11200">
                <a:solidFill>
                  <a:srgbClr val="FFFFFF"/>
                </a:solidFill>
              </a:rPr>
              <a:t>Title Text</a:t>
            </a:r>
          </a:p>
        </p:txBody>
      </p:sp>
      <p:sp>
        <p:nvSpPr>
          <p:cNvPr id="19" name="Shape 19"/>
          <p:cNvSpPr/>
          <p:nvPr>
            <p:ph type="body" idx="1"/>
          </p:nvPr>
        </p:nvSpPr>
        <p:spPr>
          <a:prstGeom prst="rect">
            <a:avLst/>
          </a:prstGeom>
        </p:spPr>
        <p:txBody>
          <a:bodyPr/>
          <a:lstStyle/>
          <a:p>
            <a:pPr lvl="0">
              <a:defRPr sz="1800">
                <a:solidFill>
                  <a:srgbClr val="000000"/>
                </a:solidFill>
              </a:defRPr>
            </a:pPr>
            <a:r>
              <a:rPr sz="5200">
                <a:solidFill>
                  <a:srgbClr val="FFFFFF"/>
                </a:solidFill>
              </a:rPr>
              <a:t>Body Level One</a:t>
            </a:r>
            <a:endParaRPr sz="5200">
              <a:solidFill>
                <a:srgbClr val="FFFFFF"/>
              </a:solidFill>
            </a:endParaRPr>
          </a:p>
          <a:p>
            <a:pPr lvl="1">
              <a:defRPr sz="1800">
                <a:solidFill>
                  <a:srgbClr val="000000"/>
                </a:solidFill>
              </a:defRPr>
            </a:pPr>
            <a:r>
              <a:rPr sz="5200">
                <a:solidFill>
                  <a:srgbClr val="FFFFFF"/>
                </a:solidFill>
              </a:rPr>
              <a:t>Body Level Two</a:t>
            </a:r>
            <a:endParaRPr sz="5200">
              <a:solidFill>
                <a:srgbClr val="FFFFFF"/>
              </a:solidFill>
            </a:endParaRPr>
          </a:p>
          <a:p>
            <a:pPr lvl="2">
              <a:defRPr sz="1800">
                <a:solidFill>
                  <a:srgbClr val="000000"/>
                </a:solidFill>
              </a:defRPr>
            </a:pPr>
            <a:r>
              <a:rPr sz="5200">
                <a:solidFill>
                  <a:srgbClr val="FFFFFF"/>
                </a:solidFill>
              </a:rPr>
              <a:t>Body Level Three</a:t>
            </a:r>
            <a:endParaRPr sz="5200">
              <a:solidFill>
                <a:srgbClr val="FFFFFF"/>
              </a:solidFill>
            </a:endParaRPr>
          </a:p>
          <a:p>
            <a:pPr lvl="3">
              <a:defRPr sz="1800">
                <a:solidFill>
                  <a:srgbClr val="000000"/>
                </a:solidFill>
              </a:defRPr>
            </a:pPr>
            <a:r>
              <a:rPr sz="5200">
                <a:solidFill>
                  <a:srgbClr val="FFFFFF"/>
                </a:solidFill>
              </a:rPr>
              <a:t>Body Level Four</a:t>
            </a:r>
            <a:endParaRPr sz="5200">
              <a:solidFill>
                <a:srgbClr val="FFFFFF"/>
              </a:solidFill>
            </a:endParaRPr>
          </a:p>
          <a:p>
            <a:pPr lvl="4">
              <a:defRPr sz="1800">
                <a:solidFill>
                  <a:srgbClr val="000000"/>
                </a:solidFill>
              </a:defRPr>
            </a:pPr>
            <a:r>
              <a:rPr sz="5200">
                <a:solidFill>
                  <a:srgbClr val="FFFFFF"/>
                </a:solidFill>
              </a:rPr>
              <a:t>Body Level Five</a:t>
            </a:r>
          </a:p>
        </p:txBody>
      </p:sp>
    </p:spTree>
  </p:cSld>
  <p:clrMapOvr>
    <a:masterClrMapping/>
  </p:clrMapOvr>
  <p:transitio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21" name="Shape 21"/>
          <p:cNvSpPr/>
          <p:nvPr>
            <p:ph type="title"/>
          </p:nvPr>
        </p:nvSpPr>
        <p:spPr>
          <a:prstGeom prst="rect">
            <a:avLst/>
          </a:prstGeom>
        </p:spPr>
        <p:txBody>
          <a:bodyPr/>
          <a:lstStyle/>
          <a:p>
            <a:pPr lvl="0">
              <a:defRPr sz="1800">
                <a:solidFill>
                  <a:srgbClr val="000000"/>
                </a:solidFill>
              </a:defRPr>
            </a:pPr>
            <a:r>
              <a:rPr sz="11200">
                <a:solidFill>
                  <a:srgbClr val="FFFFFF"/>
                </a:solidFill>
              </a:rPr>
              <a:t>Title Text</a:t>
            </a:r>
          </a:p>
        </p:txBody>
      </p:sp>
      <p:sp>
        <p:nvSpPr>
          <p:cNvPr id="22" name="Shape 22"/>
          <p:cNvSpPr/>
          <p:nvPr>
            <p:ph type="body" idx="1"/>
          </p:nvPr>
        </p:nvSpPr>
        <p:spPr>
          <a:xfrm>
            <a:off x="1689100" y="3149600"/>
            <a:ext cx="10223500" cy="9296400"/>
          </a:xfrm>
          <a:prstGeom prst="rect">
            <a:avLst/>
          </a:prstGeom>
        </p:spPr>
        <p:txBody>
          <a:bodyPr/>
          <a:lstStyle>
            <a:lvl1pPr marL="558800" indent="-558800">
              <a:spcBef>
                <a:spcPts val="4500"/>
              </a:spcBef>
              <a:defRPr sz="4500"/>
            </a:lvl1pPr>
            <a:lvl2pPr marL="1117600" indent="-558800">
              <a:spcBef>
                <a:spcPts val="4500"/>
              </a:spcBef>
              <a:defRPr sz="4500"/>
            </a:lvl2pPr>
            <a:lvl3pPr marL="1676400" indent="-558800">
              <a:spcBef>
                <a:spcPts val="4500"/>
              </a:spcBef>
              <a:defRPr sz="4500"/>
            </a:lvl3pPr>
            <a:lvl4pPr marL="2235200" indent="-558800">
              <a:spcBef>
                <a:spcPts val="4500"/>
              </a:spcBef>
              <a:defRPr sz="4500"/>
            </a:lvl4pPr>
            <a:lvl5pPr marL="2794000" indent="-558800">
              <a:spcBef>
                <a:spcPts val="4500"/>
              </a:spcBef>
              <a:defRPr sz="4500"/>
            </a:lvl5pPr>
          </a:lstStyle>
          <a:p>
            <a:pPr lvl="0">
              <a:defRPr sz="1800">
                <a:solidFill>
                  <a:srgbClr val="000000"/>
                </a:solidFill>
              </a:defRPr>
            </a:pPr>
            <a:r>
              <a:rPr sz="4500">
                <a:solidFill>
                  <a:srgbClr val="FFFFFF"/>
                </a:solidFill>
              </a:rPr>
              <a:t>Body Level One</a:t>
            </a:r>
            <a:endParaRPr sz="4500">
              <a:solidFill>
                <a:srgbClr val="FFFFFF"/>
              </a:solidFill>
            </a:endParaRPr>
          </a:p>
          <a:p>
            <a:pPr lvl="1">
              <a:defRPr sz="1800">
                <a:solidFill>
                  <a:srgbClr val="000000"/>
                </a:solidFill>
              </a:defRPr>
            </a:pPr>
            <a:r>
              <a:rPr sz="4500">
                <a:solidFill>
                  <a:srgbClr val="FFFFFF"/>
                </a:solidFill>
              </a:rPr>
              <a:t>Body Level Two</a:t>
            </a:r>
            <a:endParaRPr sz="4500">
              <a:solidFill>
                <a:srgbClr val="FFFFFF"/>
              </a:solidFill>
            </a:endParaRPr>
          </a:p>
          <a:p>
            <a:pPr lvl="2">
              <a:defRPr sz="1800">
                <a:solidFill>
                  <a:srgbClr val="000000"/>
                </a:solidFill>
              </a:defRPr>
            </a:pPr>
            <a:r>
              <a:rPr sz="4500">
                <a:solidFill>
                  <a:srgbClr val="FFFFFF"/>
                </a:solidFill>
              </a:rPr>
              <a:t>Body Level Three</a:t>
            </a:r>
            <a:endParaRPr sz="4500">
              <a:solidFill>
                <a:srgbClr val="FFFFFF"/>
              </a:solidFill>
            </a:endParaRPr>
          </a:p>
          <a:p>
            <a:pPr lvl="3">
              <a:defRPr sz="1800">
                <a:solidFill>
                  <a:srgbClr val="000000"/>
                </a:solidFill>
              </a:defRPr>
            </a:pPr>
            <a:r>
              <a:rPr sz="4500">
                <a:solidFill>
                  <a:srgbClr val="FFFFFF"/>
                </a:solidFill>
              </a:rPr>
              <a:t>Body Level Four</a:t>
            </a:r>
            <a:endParaRPr sz="4500">
              <a:solidFill>
                <a:srgbClr val="FFFFFF"/>
              </a:solidFill>
            </a:endParaRPr>
          </a:p>
          <a:p>
            <a:pPr lvl="4">
              <a:defRPr sz="1800">
                <a:solidFill>
                  <a:srgbClr val="000000"/>
                </a:solidFill>
              </a:defRPr>
            </a:pPr>
            <a:r>
              <a:rPr sz="4500">
                <a:solidFill>
                  <a:srgbClr val="FFFFFF"/>
                </a:solidFill>
              </a:rPr>
              <a:t>Body Level Five</a:t>
            </a:r>
          </a:p>
        </p:txBody>
      </p:sp>
    </p:spTree>
  </p:cSld>
  <p:clrMapOvr>
    <a:masterClrMapping/>
  </p:clrMapOvr>
  <p:transitio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24" name="Shape 24"/>
          <p:cNvSpPr/>
          <p:nvPr>
            <p:ph type="body" idx="1"/>
          </p:nvPr>
        </p:nvSpPr>
        <p:spPr>
          <a:xfrm>
            <a:off x="1689100" y="1778000"/>
            <a:ext cx="21005800" cy="10172700"/>
          </a:xfrm>
          <a:prstGeom prst="rect">
            <a:avLst/>
          </a:prstGeom>
        </p:spPr>
        <p:txBody>
          <a:bodyPr/>
          <a:lstStyle/>
          <a:p>
            <a:pPr lvl="0">
              <a:defRPr sz="1800">
                <a:solidFill>
                  <a:srgbClr val="000000"/>
                </a:solidFill>
              </a:defRPr>
            </a:pPr>
            <a:r>
              <a:rPr sz="5200">
                <a:solidFill>
                  <a:srgbClr val="FFFFFF"/>
                </a:solidFill>
              </a:rPr>
              <a:t>Body Level One</a:t>
            </a:r>
            <a:endParaRPr sz="5200">
              <a:solidFill>
                <a:srgbClr val="FFFFFF"/>
              </a:solidFill>
            </a:endParaRPr>
          </a:p>
          <a:p>
            <a:pPr lvl="1">
              <a:defRPr sz="1800">
                <a:solidFill>
                  <a:srgbClr val="000000"/>
                </a:solidFill>
              </a:defRPr>
            </a:pPr>
            <a:r>
              <a:rPr sz="5200">
                <a:solidFill>
                  <a:srgbClr val="FFFFFF"/>
                </a:solidFill>
              </a:rPr>
              <a:t>Body Level Two</a:t>
            </a:r>
            <a:endParaRPr sz="5200">
              <a:solidFill>
                <a:srgbClr val="FFFFFF"/>
              </a:solidFill>
            </a:endParaRPr>
          </a:p>
          <a:p>
            <a:pPr lvl="2">
              <a:defRPr sz="1800">
                <a:solidFill>
                  <a:srgbClr val="000000"/>
                </a:solidFill>
              </a:defRPr>
            </a:pPr>
            <a:r>
              <a:rPr sz="5200">
                <a:solidFill>
                  <a:srgbClr val="FFFFFF"/>
                </a:solidFill>
              </a:rPr>
              <a:t>Body Level Three</a:t>
            </a:r>
            <a:endParaRPr sz="5200">
              <a:solidFill>
                <a:srgbClr val="FFFFFF"/>
              </a:solidFill>
            </a:endParaRPr>
          </a:p>
          <a:p>
            <a:pPr lvl="3">
              <a:defRPr sz="1800">
                <a:solidFill>
                  <a:srgbClr val="000000"/>
                </a:solidFill>
              </a:defRPr>
            </a:pPr>
            <a:r>
              <a:rPr sz="5200">
                <a:solidFill>
                  <a:srgbClr val="FFFFFF"/>
                </a:solidFill>
              </a:rPr>
              <a:t>Body Level Four</a:t>
            </a:r>
            <a:endParaRPr sz="5200">
              <a:solidFill>
                <a:srgbClr val="FFFFFF"/>
              </a:solidFill>
            </a:endParaRPr>
          </a:p>
          <a:p>
            <a:pPr lvl="4">
              <a:defRPr sz="1800">
                <a:solidFill>
                  <a:srgbClr val="000000"/>
                </a:solidFill>
              </a:defRPr>
            </a:pPr>
            <a:r>
              <a:rPr sz="5200">
                <a:solidFill>
                  <a:srgbClr val="FFFFFF"/>
                </a:solidFill>
              </a:rPr>
              <a:t>Body Level Five</a:t>
            </a:r>
          </a:p>
        </p:txBody>
      </p:sp>
    </p:spTree>
  </p:cSld>
  <p:clrMapOvr>
    <a:masterClrMapping/>
  </p:clrMapOvr>
  <p:transitio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p:bgPr>
    </p:bg>
    <p:spTree>
      <p:nvGrpSpPr>
        <p:cNvPr id="1" name=""/>
        <p:cNvGrpSpPr/>
        <p:nvPr/>
      </p:nvGrpSpPr>
      <p:grpSpPr>
        <a:xfrm>
          <a:off x="0" y="0"/>
          <a:ext cx="0" cy="0"/>
          <a:chOff x="0" y="0"/>
          <a:chExt cx="0" cy="0"/>
        </a:xfrm>
      </p:grpSpPr>
      <p:sp>
        <p:nvSpPr>
          <p:cNvPr id="2" name="Shape 2"/>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a:defRPr sz="1800">
                <a:solidFill>
                  <a:srgbClr val="000000"/>
                </a:solidFill>
              </a:defRPr>
            </a:pPr>
            <a:r>
              <a:rPr sz="11200">
                <a:solidFill>
                  <a:srgbClr val="FFFFFF"/>
                </a:solidFill>
              </a:rPr>
              <a:t>Title Text</a:t>
            </a:r>
          </a:p>
        </p:txBody>
      </p:sp>
      <p:sp>
        <p:nvSpPr>
          <p:cNvPr id="3" name="Shape 3"/>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a:defRPr sz="1800">
                <a:solidFill>
                  <a:srgbClr val="000000"/>
                </a:solidFill>
              </a:defRPr>
            </a:pPr>
            <a:r>
              <a:rPr sz="5200">
                <a:solidFill>
                  <a:srgbClr val="FFFFFF"/>
                </a:solidFill>
              </a:rPr>
              <a:t>Body Level One</a:t>
            </a:r>
            <a:endParaRPr sz="5200">
              <a:solidFill>
                <a:srgbClr val="FFFFFF"/>
              </a:solidFill>
            </a:endParaRPr>
          </a:p>
          <a:p>
            <a:pPr lvl="1">
              <a:defRPr sz="1800">
                <a:solidFill>
                  <a:srgbClr val="000000"/>
                </a:solidFill>
              </a:defRPr>
            </a:pPr>
            <a:r>
              <a:rPr sz="5200">
                <a:solidFill>
                  <a:srgbClr val="FFFFFF"/>
                </a:solidFill>
              </a:rPr>
              <a:t>Body Level Two</a:t>
            </a:r>
            <a:endParaRPr sz="5200">
              <a:solidFill>
                <a:srgbClr val="FFFFFF"/>
              </a:solidFill>
            </a:endParaRPr>
          </a:p>
          <a:p>
            <a:pPr lvl="2">
              <a:defRPr sz="1800">
                <a:solidFill>
                  <a:srgbClr val="000000"/>
                </a:solidFill>
              </a:defRPr>
            </a:pPr>
            <a:r>
              <a:rPr sz="5200">
                <a:solidFill>
                  <a:srgbClr val="FFFFFF"/>
                </a:solidFill>
              </a:rPr>
              <a:t>Body Level Three</a:t>
            </a:r>
            <a:endParaRPr sz="5200">
              <a:solidFill>
                <a:srgbClr val="FFFFFF"/>
              </a:solidFill>
            </a:endParaRPr>
          </a:p>
          <a:p>
            <a:pPr lvl="3">
              <a:defRPr sz="1800">
                <a:solidFill>
                  <a:srgbClr val="000000"/>
                </a:solidFill>
              </a:defRPr>
            </a:pPr>
            <a:r>
              <a:rPr sz="5200">
                <a:solidFill>
                  <a:srgbClr val="FFFFFF"/>
                </a:solidFill>
              </a:rPr>
              <a:t>Body Level Four</a:t>
            </a:r>
            <a:endParaRPr sz="5200">
              <a:solidFill>
                <a:srgbClr val="FFFFFF"/>
              </a:solidFill>
            </a:endParaRPr>
          </a:p>
          <a:p>
            <a:pPr lvl="4">
              <a:defRPr sz="1800">
                <a:solidFill>
                  <a:srgbClr val="000000"/>
                </a:solidFill>
              </a:defRPr>
            </a:pPr>
            <a:r>
              <a:rPr sz="5200">
                <a:solidFill>
                  <a:srgbClr val="FFFFFF"/>
                </a:solidFill>
              </a:rPr>
              <a:t>Body Level Five</a:t>
            </a:r>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spd="med" advClick="1"/>
  <p:txStyles>
    <p:titleStyle>
      <a:lvl1pPr algn="ctr" defTabSz="825500">
        <a:defRPr sz="11200">
          <a:solidFill>
            <a:srgbClr val="FFFFFF"/>
          </a:solidFill>
          <a:latin typeface="+mn-lt"/>
          <a:ea typeface="+mn-ea"/>
          <a:cs typeface="+mn-cs"/>
          <a:sym typeface="Helvetica Light"/>
        </a:defRPr>
      </a:lvl1pPr>
      <a:lvl2pPr indent="228600" algn="ctr" defTabSz="825500">
        <a:defRPr sz="11200">
          <a:solidFill>
            <a:srgbClr val="FFFFFF"/>
          </a:solidFill>
          <a:latin typeface="+mn-lt"/>
          <a:ea typeface="+mn-ea"/>
          <a:cs typeface="+mn-cs"/>
          <a:sym typeface="Helvetica Light"/>
        </a:defRPr>
      </a:lvl2pPr>
      <a:lvl3pPr indent="457200" algn="ctr" defTabSz="825500">
        <a:defRPr sz="11200">
          <a:solidFill>
            <a:srgbClr val="FFFFFF"/>
          </a:solidFill>
          <a:latin typeface="+mn-lt"/>
          <a:ea typeface="+mn-ea"/>
          <a:cs typeface="+mn-cs"/>
          <a:sym typeface="Helvetica Light"/>
        </a:defRPr>
      </a:lvl3pPr>
      <a:lvl4pPr indent="685800" algn="ctr" defTabSz="825500">
        <a:defRPr sz="11200">
          <a:solidFill>
            <a:srgbClr val="FFFFFF"/>
          </a:solidFill>
          <a:latin typeface="+mn-lt"/>
          <a:ea typeface="+mn-ea"/>
          <a:cs typeface="+mn-cs"/>
          <a:sym typeface="Helvetica Light"/>
        </a:defRPr>
      </a:lvl4pPr>
      <a:lvl5pPr indent="914400" algn="ctr" defTabSz="825500">
        <a:defRPr sz="11200">
          <a:solidFill>
            <a:srgbClr val="FFFFFF"/>
          </a:solidFill>
          <a:latin typeface="+mn-lt"/>
          <a:ea typeface="+mn-ea"/>
          <a:cs typeface="+mn-cs"/>
          <a:sym typeface="Helvetica Light"/>
        </a:defRPr>
      </a:lvl5pPr>
      <a:lvl6pPr indent="1143000" algn="ctr" defTabSz="825500">
        <a:defRPr sz="11200">
          <a:solidFill>
            <a:srgbClr val="FFFFFF"/>
          </a:solidFill>
          <a:latin typeface="+mn-lt"/>
          <a:ea typeface="+mn-ea"/>
          <a:cs typeface="+mn-cs"/>
          <a:sym typeface="Helvetica Light"/>
        </a:defRPr>
      </a:lvl6pPr>
      <a:lvl7pPr indent="1371600" algn="ctr" defTabSz="825500">
        <a:defRPr sz="11200">
          <a:solidFill>
            <a:srgbClr val="FFFFFF"/>
          </a:solidFill>
          <a:latin typeface="+mn-lt"/>
          <a:ea typeface="+mn-ea"/>
          <a:cs typeface="+mn-cs"/>
          <a:sym typeface="Helvetica Light"/>
        </a:defRPr>
      </a:lvl7pPr>
      <a:lvl8pPr indent="1600200" algn="ctr" defTabSz="825500">
        <a:defRPr sz="11200">
          <a:solidFill>
            <a:srgbClr val="FFFFFF"/>
          </a:solidFill>
          <a:latin typeface="+mn-lt"/>
          <a:ea typeface="+mn-ea"/>
          <a:cs typeface="+mn-cs"/>
          <a:sym typeface="Helvetica Light"/>
        </a:defRPr>
      </a:lvl8pPr>
      <a:lvl9pPr indent="1828800" algn="ctr" defTabSz="825500">
        <a:defRPr sz="11200">
          <a:solidFill>
            <a:srgbClr val="FFFFFF"/>
          </a:solidFill>
          <a:latin typeface="+mn-lt"/>
          <a:ea typeface="+mn-ea"/>
          <a:cs typeface="+mn-cs"/>
          <a:sym typeface="Helvetica Light"/>
        </a:defRPr>
      </a:lvl9pPr>
    </p:titleStyle>
    <p:bodyStyle>
      <a:lvl1pPr marL="635000" indent="-635000" defTabSz="825500">
        <a:spcBef>
          <a:spcPts val="5900"/>
        </a:spcBef>
        <a:buSzPct val="75000"/>
        <a:buChar char="•"/>
        <a:defRPr sz="5200">
          <a:solidFill>
            <a:srgbClr val="FFFFFF"/>
          </a:solidFill>
          <a:latin typeface="+mn-lt"/>
          <a:ea typeface="+mn-ea"/>
          <a:cs typeface="+mn-cs"/>
          <a:sym typeface="Helvetica Light"/>
        </a:defRPr>
      </a:lvl1pPr>
      <a:lvl2pPr marL="1270000" indent="-635000" defTabSz="825500">
        <a:spcBef>
          <a:spcPts val="5900"/>
        </a:spcBef>
        <a:buSzPct val="75000"/>
        <a:buChar char="•"/>
        <a:defRPr sz="5200">
          <a:solidFill>
            <a:srgbClr val="FFFFFF"/>
          </a:solidFill>
          <a:latin typeface="+mn-lt"/>
          <a:ea typeface="+mn-ea"/>
          <a:cs typeface="+mn-cs"/>
          <a:sym typeface="Helvetica Light"/>
        </a:defRPr>
      </a:lvl2pPr>
      <a:lvl3pPr marL="1905000" indent="-635000" defTabSz="825500">
        <a:spcBef>
          <a:spcPts val="5900"/>
        </a:spcBef>
        <a:buSzPct val="75000"/>
        <a:buChar char="•"/>
        <a:defRPr sz="5200">
          <a:solidFill>
            <a:srgbClr val="FFFFFF"/>
          </a:solidFill>
          <a:latin typeface="+mn-lt"/>
          <a:ea typeface="+mn-ea"/>
          <a:cs typeface="+mn-cs"/>
          <a:sym typeface="Helvetica Light"/>
        </a:defRPr>
      </a:lvl3pPr>
      <a:lvl4pPr marL="2540000" indent="-635000" defTabSz="825500">
        <a:spcBef>
          <a:spcPts val="5900"/>
        </a:spcBef>
        <a:buSzPct val="75000"/>
        <a:buChar char="•"/>
        <a:defRPr sz="5200">
          <a:solidFill>
            <a:srgbClr val="FFFFFF"/>
          </a:solidFill>
          <a:latin typeface="+mn-lt"/>
          <a:ea typeface="+mn-ea"/>
          <a:cs typeface="+mn-cs"/>
          <a:sym typeface="Helvetica Light"/>
        </a:defRPr>
      </a:lvl4pPr>
      <a:lvl5pPr marL="3175000" indent="-635000" defTabSz="825500">
        <a:spcBef>
          <a:spcPts val="5900"/>
        </a:spcBef>
        <a:buSzPct val="75000"/>
        <a:buChar char="•"/>
        <a:defRPr sz="5200">
          <a:solidFill>
            <a:srgbClr val="FFFFFF"/>
          </a:solidFill>
          <a:latin typeface="+mn-lt"/>
          <a:ea typeface="+mn-ea"/>
          <a:cs typeface="+mn-cs"/>
          <a:sym typeface="Helvetica Light"/>
        </a:defRPr>
      </a:lvl5pPr>
      <a:lvl6pPr marL="3810000" indent="-635000" defTabSz="825500">
        <a:spcBef>
          <a:spcPts val="5900"/>
        </a:spcBef>
        <a:buSzPct val="75000"/>
        <a:buChar char="•"/>
        <a:defRPr sz="5200">
          <a:solidFill>
            <a:srgbClr val="FFFFFF"/>
          </a:solidFill>
          <a:latin typeface="+mn-lt"/>
          <a:ea typeface="+mn-ea"/>
          <a:cs typeface="+mn-cs"/>
          <a:sym typeface="Helvetica Light"/>
        </a:defRPr>
      </a:lvl6pPr>
      <a:lvl7pPr marL="4445000" indent="-635000" defTabSz="825500">
        <a:spcBef>
          <a:spcPts val="5900"/>
        </a:spcBef>
        <a:buSzPct val="75000"/>
        <a:buChar char="•"/>
        <a:defRPr sz="5200">
          <a:solidFill>
            <a:srgbClr val="FFFFFF"/>
          </a:solidFill>
          <a:latin typeface="+mn-lt"/>
          <a:ea typeface="+mn-ea"/>
          <a:cs typeface="+mn-cs"/>
          <a:sym typeface="Helvetica Light"/>
        </a:defRPr>
      </a:lvl7pPr>
      <a:lvl8pPr marL="5080000" indent="-635000" defTabSz="825500">
        <a:spcBef>
          <a:spcPts val="5900"/>
        </a:spcBef>
        <a:buSzPct val="75000"/>
        <a:buChar char="•"/>
        <a:defRPr sz="5200">
          <a:solidFill>
            <a:srgbClr val="FFFFFF"/>
          </a:solidFill>
          <a:latin typeface="+mn-lt"/>
          <a:ea typeface="+mn-ea"/>
          <a:cs typeface="+mn-cs"/>
          <a:sym typeface="Helvetica Light"/>
        </a:defRPr>
      </a:lvl8pPr>
      <a:lvl9pPr marL="5715000" indent="-635000" defTabSz="825500">
        <a:spcBef>
          <a:spcPts val="5900"/>
        </a:spcBef>
        <a:buSzPct val="75000"/>
        <a:buChar char="•"/>
        <a:defRPr sz="5200">
          <a:solidFill>
            <a:srgbClr val="FFFFFF"/>
          </a:solidFill>
          <a:latin typeface="+mn-lt"/>
          <a:ea typeface="+mn-ea"/>
          <a:cs typeface="+mn-cs"/>
          <a:sym typeface="Helvetica Light"/>
        </a:defRPr>
      </a:lvl9pPr>
    </p:bodyStyle>
    <p:otherStyle>
      <a:lvl1pPr algn="ctr" defTabSz="825500">
        <a:defRPr sz="2400">
          <a:solidFill>
            <a:schemeClr val="tx1"/>
          </a:solidFill>
          <a:latin typeface="+mn-lt"/>
          <a:ea typeface="+mn-ea"/>
          <a:cs typeface="+mn-cs"/>
          <a:sym typeface="Helvetica Light"/>
        </a:defRPr>
      </a:lvl1pPr>
      <a:lvl2pPr indent="228600" algn="ctr" defTabSz="825500">
        <a:defRPr sz="2400">
          <a:solidFill>
            <a:schemeClr val="tx1"/>
          </a:solidFill>
          <a:latin typeface="+mn-lt"/>
          <a:ea typeface="+mn-ea"/>
          <a:cs typeface="+mn-cs"/>
          <a:sym typeface="Helvetica Light"/>
        </a:defRPr>
      </a:lvl2pPr>
      <a:lvl3pPr indent="457200" algn="ctr" defTabSz="825500">
        <a:defRPr sz="2400">
          <a:solidFill>
            <a:schemeClr val="tx1"/>
          </a:solidFill>
          <a:latin typeface="+mn-lt"/>
          <a:ea typeface="+mn-ea"/>
          <a:cs typeface="+mn-cs"/>
          <a:sym typeface="Helvetica Light"/>
        </a:defRPr>
      </a:lvl3pPr>
      <a:lvl4pPr indent="685800" algn="ctr" defTabSz="825500">
        <a:defRPr sz="2400">
          <a:solidFill>
            <a:schemeClr val="tx1"/>
          </a:solidFill>
          <a:latin typeface="+mn-lt"/>
          <a:ea typeface="+mn-ea"/>
          <a:cs typeface="+mn-cs"/>
          <a:sym typeface="Helvetica Light"/>
        </a:defRPr>
      </a:lvl4pPr>
      <a:lvl5pPr indent="914400" algn="ctr" defTabSz="825500">
        <a:defRPr sz="2400">
          <a:solidFill>
            <a:schemeClr val="tx1"/>
          </a:solidFill>
          <a:latin typeface="+mn-lt"/>
          <a:ea typeface="+mn-ea"/>
          <a:cs typeface="+mn-cs"/>
          <a:sym typeface="Helvetica Light"/>
        </a:defRPr>
      </a:lvl5pPr>
      <a:lvl6pPr indent="1143000" algn="ctr" defTabSz="825500">
        <a:defRPr sz="2400">
          <a:solidFill>
            <a:schemeClr val="tx1"/>
          </a:solidFill>
          <a:latin typeface="+mn-lt"/>
          <a:ea typeface="+mn-ea"/>
          <a:cs typeface="+mn-cs"/>
          <a:sym typeface="Helvetica Light"/>
        </a:defRPr>
      </a:lvl6pPr>
      <a:lvl7pPr indent="1371600" algn="ctr" defTabSz="825500">
        <a:defRPr sz="2400">
          <a:solidFill>
            <a:schemeClr val="tx1"/>
          </a:solidFill>
          <a:latin typeface="+mn-lt"/>
          <a:ea typeface="+mn-ea"/>
          <a:cs typeface="+mn-cs"/>
          <a:sym typeface="Helvetica Light"/>
        </a:defRPr>
      </a:lvl7pPr>
      <a:lvl8pPr indent="1600200" algn="ctr" defTabSz="825500">
        <a:defRPr sz="2400">
          <a:solidFill>
            <a:schemeClr val="tx1"/>
          </a:solidFill>
          <a:latin typeface="+mn-lt"/>
          <a:ea typeface="+mn-ea"/>
          <a:cs typeface="+mn-cs"/>
          <a:sym typeface="Helvetica Light"/>
        </a:defRPr>
      </a:lvl8pPr>
      <a:lvl9pPr indent="1828800" algn="ctr" defTabSz="825500">
        <a:defRPr sz="2400">
          <a:solidFill>
            <a:schemeClr val="tx1"/>
          </a:solidFill>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 name="Shape 32"/>
          <p:cNvSpPr/>
          <p:nvPr>
            <p:ph type="title"/>
          </p:nvPr>
        </p:nvSpPr>
        <p:spPr>
          <a:prstGeom prst="rect">
            <a:avLst/>
          </a:prstGeom>
        </p:spPr>
        <p:txBody>
          <a:bodyPr/>
          <a:lstStyle/>
          <a:p>
            <a:pPr lvl="0"/>
          </a:p>
        </p:txBody>
      </p:sp>
      <p:sp>
        <p:nvSpPr>
          <p:cNvPr id="33" name="Shape 33"/>
          <p:cNvSpPr/>
          <p:nvPr>
            <p:ph type="body" idx="1"/>
          </p:nvPr>
        </p:nvSpPr>
        <p:spPr>
          <a:prstGeom prst="rect">
            <a:avLst/>
          </a:prstGeom>
        </p:spPr>
        <p:txBody>
          <a:bodyPr/>
          <a:lstStyle/>
          <a:p>
            <a:pPr lvl="0"/>
          </a:p>
        </p:txBody>
      </p:sp>
      <p:pic>
        <p:nvPicPr>
          <p:cNvPr id="34" name="smap20141015_load_at_jpl_30581.jpg"/>
          <p:cNvPicPr/>
          <p:nvPr/>
        </p:nvPicPr>
        <p:blipFill>
          <a:blip r:embed="rId3">
            <a:extLst/>
          </a:blip>
          <a:stretch>
            <a:fillRect/>
          </a:stretch>
        </p:blipFill>
        <p:spPr>
          <a:xfrm>
            <a:off x="2472149" y="0"/>
            <a:ext cx="19439702" cy="13716000"/>
          </a:xfrm>
          <a:prstGeom prst="rect">
            <a:avLst/>
          </a:prstGeom>
          <a:ln w="12700">
            <a:miter lim="400000"/>
          </a:ln>
        </p:spPr>
      </p:pic>
    </p:spTree>
  </p:cSld>
  <p:clrMapOvr>
    <a:masterClrMapping/>
  </p:clrMapOvr>
  <p:transition spd="med" advClick="1"/>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1"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1"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1"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1"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